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69" r:id="rId3"/>
    <p:sldId id="270" r:id="rId4"/>
    <p:sldId id="259" r:id="rId5"/>
    <p:sldId id="261" r:id="rId6"/>
    <p:sldId id="262" r:id="rId7"/>
    <p:sldId id="263" r:id="rId8"/>
    <p:sldId id="264" r:id="rId9"/>
    <p:sldId id="266"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11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34E353-FA2A-426B-9080-6306EB49C336}" type="doc">
      <dgm:prSet loTypeId="urn:microsoft.com/office/officeart/2005/8/layout/hierarchy1" loCatId="hierarchy" qsTypeId="urn:microsoft.com/office/officeart/2005/8/quickstyle/3d3" qsCatId="3D" csTypeId="urn:microsoft.com/office/officeart/2005/8/colors/accent3_1" csCatId="accent3" phldr="1"/>
      <dgm:spPr/>
      <dgm:t>
        <a:bodyPr/>
        <a:lstStyle/>
        <a:p>
          <a:endParaRPr lang="fr-FR"/>
        </a:p>
      </dgm:t>
    </dgm:pt>
    <dgm:pt modelId="{43B3EA5F-5FA4-4AE8-A652-AA6E27501E8E}">
      <dgm:prSet custT="1"/>
      <dgm:spPr>
        <a:solidFill>
          <a:srgbClr val="FFFF00">
            <a:alpha val="90000"/>
          </a:srgbClr>
        </a:solidFill>
      </dgm:spPr>
      <dgm:t>
        <a:bodyPr/>
        <a:lstStyle/>
        <a:p>
          <a:pPr algn="ctr" rtl="1"/>
          <a:r>
            <a:rPr lang="ar-TN" sz="1400" b="1" dirty="0" smtClean="0"/>
            <a:t>قرض:0 د</a:t>
          </a:r>
          <a:endParaRPr lang="fr-FR" sz="1400" b="1" dirty="0" smtClean="0"/>
        </a:p>
      </dgm:t>
    </dgm:pt>
    <dgm:pt modelId="{4E965022-17D0-4073-96C9-C31F619673A2}" type="parTrans" cxnId="{0A01FE00-6E72-4F52-AD9E-032BBB284D40}">
      <dgm:prSet/>
      <dgm:spPr/>
      <dgm:t>
        <a:bodyPr/>
        <a:lstStyle/>
        <a:p>
          <a:pPr algn="ctr"/>
          <a:endParaRPr lang="fr-FR"/>
        </a:p>
      </dgm:t>
    </dgm:pt>
    <dgm:pt modelId="{D277BFE6-7D27-4828-AD72-3056840C0777}" type="sibTrans" cxnId="{0A01FE00-6E72-4F52-AD9E-032BBB284D40}">
      <dgm:prSet/>
      <dgm:spPr/>
      <dgm:t>
        <a:bodyPr/>
        <a:lstStyle/>
        <a:p>
          <a:pPr algn="ctr"/>
          <a:endParaRPr lang="fr-FR"/>
        </a:p>
      </dgm:t>
    </dgm:pt>
    <dgm:pt modelId="{FFDF4C33-5BD6-4874-87D4-06B465AFA33F}">
      <dgm:prSet custT="1"/>
      <dgm:spPr>
        <a:solidFill>
          <a:schemeClr val="accent6">
            <a:lumMod val="40000"/>
            <a:lumOff val="60000"/>
            <a:alpha val="90000"/>
          </a:schemeClr>
        </a:solidFill>
      </dgm:spPr>
      <dgm:t>
        <a:bodyPr/>
        <a:lstStyle/>
        <a:p>
          <a:pPr algn="ctr"/>
          <a:r>
            <a:rPr lang="ar-TN" sz="1400" b="1" dirty="0" smtClean="0"/>
            <a:t>مساعدة غير موظفة:</a:t>
          </a:r>
        </a:p>
        <a:p>
          <a:pPr algn="ctr"/>
          <a:r>
            <a:rPr lang="ar-TN" sz="1400" b="1" dirty="0" smtClean="0"/>
            <a:t>587.000 د</a:t>
          </a:r>
          <a:endParaRPr lang="fr-FR" sz="1100" b="1" dirty="0" smtClean="0"/>
        </a:p>
      </dgm:t>
    </dgm:pt>
    <dgm:pt modelId="{3C7ED444-2B48-4B55-80CA-176BBE28990B}" type="parTrans" cxnId="{7C5C095B-02F6-4D59-9F47-7598C1F26744}">
      <dgm:prSet/>
      <dgm:spPr/>
      <dgm:t>
        <a:bodyPr/>
        <a:lstStyle/>
        <a:p>
          <a:pPr algn="ctr"/>
          <a:endParaRPr lang="fr-FR"/>
        </a:p>
      </dgm:t>
    </dgm:pt>
    <dgm:pt modelId="{9820CCC1-F660-49DC-8706-FF5E31E068E6}" type="sibTrans" cxnId="{7C5C095B-02F6-4D59-9F47-7598C1F26744}">
      <dgm:prSet/>
      <dgm:spPr/>
      <dgm:t>
        <a:bodyPr/>
        <a:lstStyle/>
        <a:p>
          <a:pPr algn="ctr"/>
          <a:endParaRPr lang="fr-FR"/>
        </a:p>
      </dgm:t>
    </dgm:pt>
    <dgm:pt modelId="{91FF2FBF-4A95-4909-B753-A48357D278B8}">
      <dgm:prSet custT="1"/>
      <dgm:spPr>
        <a:solidFill>
          <a:srgbClr val="FFC000">
            <a:alpha val="90000"/>
          </a:srgbClr>
        </a:solidFill>
      </dgm:spPr>
      <dgm:t>
        <a:bodyPr/>
        <a:lstStyle/>
        <a:p>
          <a:pPr algn="ctr" rtl="1"/>
          <a:r>
            <a:rPr lang="fr-FR" sz="1100" dirty="0" smtClean="0"/>
            <a:t> </a:t>
          </a:r>
          <a:r>
            <a:rPr lang="ar-TN" sz="1600" b="1" dirty="0" smtClean="0"/>
            <a:t>تمويل ذاتي:</a:t>
          </a:r>
        </a:p>
        <a:p>
          <a:pPr algn="ctr" rtl="1"/>
          <a:r>
            <a:rPr lang="ar-SA" sz="1600" b="1"/>
            <a:t>1.138.093</a:t>
          </a:r>
          <a:r>
            <a:rPr lang="ar-TN" sz="1600" b="1" dirty="0" smtClean="0"/>
            <a:t>د</a:t>
          </a:r>
          <a:endParaRPr lang="fr-FR" sz="1600" b="1" dirty="0"/>
        </a:p>
      </dgm:t>
    </dgm:pt>
    <dgm:pt modelId="{22C85742-534D-4CE7-AE91-91DE4CAD4688}" type="parTrans" cxnId="{BDFED1C7-E507-4A15-8D39-C4B3B9B28F45}">
      <dgm:prSet/>
      <dgm:spPr/>
      <dgm:t>
        <a:bodyPr/>
        <a:lstStyle/>
        <a:p>
          <a:pPr algn="ctr"/>
          <a:endParaRPr lang="fr-FR"/>
        </a:p>
      </dgm:t>
    </dgm:pt>
    <dgm:pt modelId="{CA2BE47F-3678-462D-A10F-E05109EFB0F9}" type="sibTrans" cxnId="{BDFED1C7-E507-4A15-8D39-C4B3B9B28F45}">
      <dgm:prSet/>
      <dgm:spPr/>
      <dgm:t>
        <a:bodyPr/>
        <a:lstStyle/>
        <a:p>
          <a:pPr algn="ctr"/>
          <a:endParaRPr lang="fr-FR"/>
        </a:p>
      </dgm:t>
    </dgm:pt>
    <dgm:pt modelId="{F0FD0595-FBAE-42BC-B293-F8C2955062B2}">
      <dgm:prSet custT="1"/>
      <dgm:spPr>
        <a:solidFill>
          <a:schemeClr val="accent5">
            <a:lumMod val="60000"/>
            <a:lumOff val="40000"/>
            <a:alpha val="90000"/>
          </a:schemeClr>
        </a:solidFill>
      </dgm:spPr>
      <dgm:t>
        <a:bodyPr/>
        <a:lstStyle/>
        <a:p>
          <a:pPr algn="ctr" rtl="1"/>
          <a:r>
            <a:rPr lang="ar-TN" sz="1600" b="1" dirty="0" smtClean="0"/>
            <a:t>مبلغ البرنامج الاستثماري:</a:t>
          </a:r>
          <a:r>
            <a:rPr lang="ar-TN" sz="1600" b="1"/>
            <a:t>1.725.093</a:t>
          </a:r>
          <a:r>
            <a:rPr lang="ar-TN" sz="1600" b="1" dirty="0" smtClean="0"/>
            <a:t>أد</a:t>
          </a:r>
          <a:endParaRPr lang="fr-FR" sz="1600" b="1" dirty="0" smtClean="0"/>
        </a:p>
      </dgm:t>
    </dgm:pt>
    <dgm:pt modelId="{C2FE5E64-CE26-45BB-8BFF-3A7F75AE3E19}" type="parTrans" cxnId="{5DC525F7-21CB-4037-86E2-91667DA061B8}">
      <dgm:prSet/>
      <dgm:spPr/>
      <dgm:t>
        <a:bodyPr/>
        <a:lstStyle/>
        <a:p>
          <a:pPr algn="ctr"/>
          <a:endParaRPr lang="fr-FR"/>
        </a:p>
      </dgm:t>
    </dgm:pt>
    <dgm:pt modelId="{401F9262-EFEC-4281-B145-F09381299553}" type="sibTrans" cxnId="{5DC525F7-21CB-4037-86E2-91667DA061B8}">
      <dgm:prSet/>
      <dgm:spPr/>
      <dgm:t>
        <a:bodyPr/>
        <a:lstStyle/>
        <a:p>
          <a:pPr algn="ctr"/>
          <a:endParaRPr lang="fr-FR"/>
        </a:p>
      </dgm:t>
    </dgm:pt>
    <dgm:pt modelId="{1C6D2249-B57C-40CB-A760-B4A55FA80241}" type="pres">
      <dgm:prSet presAssocID="{E334E353-FA2A-426B-9080-6306EB49C336}" presName="hierChild1" presStyleCnt="0">
        <dgm:presLayoutVars>
          <dgm:chPref val="1"/>
          <dgm:dir/>
          <dgm:animOne val="branch"/>
          <dgm:animLvl val="lvl"/>
          <dgm:resizeHandles/>
        </dgm:presLayoutVars>
      </dgm:prSet>
      <dgm:spPr/>
      <dgm:t>
        <a:bodyPr/>
        <a:lstStyle/>
        <a:p>
          <a:endParaRPr lang="fr-FR"/>
        </a:p>
      </dgm:t>
    </dgm:pt>
    <dgm:pt modelId="{D2FCEE9E-DF79-413F-88C7-CF966A27A250}" type="pres">
      <dgm:prSet presAssocID="{43B3EA5F-5FA4-4AE8-A652-AA6E27501E8E}" presName="hierRoot1" presStyleCnt="0"/>
      <dgm:spPr/>
      <dgm:t>
        <a:bodyPr/>
        <a:lstStyle/>
        <a:p>
          <a:endParaRPr lang="fr-FR"/>
        </a:p>
      </dgm:t>
    </dgm:pt>
    <dgm:pt modelId="{2525F583-1360-4D4A-817A-0573158EC741}" type="pres">
      <dgm:prSet presAssocID="{43B3EA5F-5FA4-4AE8-A652-AA6E27501E8E}" presName="composite" presStyleCnt="0"/>
      <dgm:spPr/>
      <dgm:t>
        <a:bodyPr/>
        <a:lstStyle/>
        <a:p>
          <a:endParaRPr lang="fr-FR"/>
        </a:p>
      </dgm:t>
    </dgm:pt>
    <dgm:pt modelId="{DDBEEE2C-D69D-4B0D-AAEA-CFFCD90E06C5}" type="pres">
      <dgm:prSet presAssocID="{43B3EA5F-5FA4-4AE8-A652-AA6E27501E8E}" presName="background" presStyleLbl="node0" presStyleIdx="0" presStyleCnt="3"/>
      <dgm:spPr/>
      <dgm:t>
        <a:bodyPr/>
        <a:lstStyle/>
        <a:p>
          <a:endParaRPr lang="fr-FR"/>
        </a:p>
      </dgm:t>
    </dgm:pt>
    <dgm:pt modelId="{4731B914-720E-44C6-B308-C21AA77D5B83}" type="pres">
      <dgm:prSet presAssocID="{43B3EA5F-5FA4-4AE8-A652-AA6E27501E8E}" presName="text" presStyleLbl="fgAcc0" presStyleIdx="0" presStyleCnt="3">
        <dgm:presLayoutVars>
          <dgm:chPref val="3"/>
        </dgm:presLayoutVars>
      </dgm:prSet>
      <dgm:spPr/>
      <dgm:t>
        <a:bodyPr/>
        <a:lstStyle/>
        <a:p>
          <a:endParaRPr lang="fr-FR"/>
        </a:p>
      </dgm:t>
    </dgm:pt>
    <dgm:pt modelId="{9FD09D96-11C7-44DD-93F6-97D721F398F7}" type="pres">
      <dgm:prSet presAssocID="{43B3EA5F-5FA4-4AE8-A652-AA6E27501E8E}" presName="hierChild2" presStyleCnt="0"/>
      <dgm:spPr/>
      <dgm:t>
        <a:bodyPr/>
        <a:lstStyle/>
        <a:p>
          <a:endParaRPr lang="fr-FR"/>
        </a:p>
      </dgm:t>
    </dgm:pt>
    <dgm:pt modelId="{FC98C5DB-8DB7-4024-AE20-6ED2DF480D6B}" type="pres">
      <dgm:prSet presAssocID="{FFDF4C33-5BD6-4874-87D4-06B465AFA33F}" presName="hierRoot1" presStyleCnt="0"/>
      <dgm:spPr/>
      <dgm:t>
        <a:bodyPr/>
        <a:lstStyle/>
        <a:p>
          <a:endParaRPr lang="fr-FR"/>
        </a:p>
      </dgm:t>
    </dgm:pt>
    <dgm:pt modelId="{FEE92A6F-36E3-4713-ACDD-33D4028BC611}" type="pres">
      <dgm:prSet presAssocID="{FFDF4C33-5BD6-4874-87D4-06B465AFA33F}" presName="composite" presStyleCnt="0"/>
      <dgm:spPr/>
      <dgm:t>
        <a:bodyPr/>
        <a:lstStyle/>
        <a:p>
          <a:endParaRPr lang="fr-FR"/>
        </a:p>
      </dgm:t>
    </dgm:pt>
    <dgm:pt modelId="{117B23DE-F97E-4FAA-972C-6158C919B74B}" type="pres">
      <dgm:prSet presAssocID="{FFDF4C33-5BD6-4874-87D4-06B465AFA33F}" presName="background" presStyleLbl="node0" presStyleIdx="1" presStyleCnt="3"/>
      <dgm:spPr/>
      <dgm:t>
        <a:bodyPr/>
        <a:lstStyle/>
        <a:p>
          <a:endParaRPr lang="fr-FR"/>
        </a:p>
      </dgm:t>
    </dgm:pt>
    <dgm:pt modelId="{58C9302A-9B5E-4A10-BCB1-8A834AC8AC3B}" type="pres">
      <dgm:prSet presAssocID="{FFDF4C33-5BD6-4874-87D4-06B465AFA33F}" presName="text" presStyleLbl="fgAcc0" presStyleIdx="1" presStyleCnt="3">
        <dgm:presLayoutVars>
          <dgm:chPref val="3"/>
        </dgm:presLayoutVars>
      </dgm:prSet>
      <dgm:spPr/>
      <dgm:t>
        <a:bodyPr/>
        <a:lstStyle/>
        <a:p>
          <a:endParaRPr lang="fr-FR"/>
        </a:p>
      </dgm:t>
    </dgm:pt>
    <dgm:pt modelId="{F7E5734A-ED95-4623-9522-F539BBA622D1}" type="pres">
      <dgm:prSet presAssocID="{FFDF4C33-5BD6-4874-87D4-06B465AFA33F}" presName="hierChild2" presStyleCnt="0"/>
      <dgm:spPr/>
      <dgm:t>
        <a:bodyPr/>
        <a:lstStyle/>
        <a:p>
          <a:endParaRPr lang="fr-FR"/>
        </a:p>
      </dgm:t>
    </dgm:pt>
    <dgm:pt modelId="{A06563FF-4D37-4C2D-A7C3-769FA7C38E33}" type="pres">
      <dgm:prSet presAssocID="{C2FE5E64-CE26-45BB-8BFF-3A7F75AE3E19}" presName="Name10" presStyleLbl="parChTrans1D2" presStyleIdx="0" presStyleCnt="1"/>
      <dgm:spPr/>
      <dgm:t>
        <a:bodyPr/>
        <a:lstStyle/>
        <a:p>
          <a:endParaRPr lang="fr-FR"/>
        </a:p>
      </dgm:t>
    </dgm:pt>
    <dgm:pt modelId="{B8416FE3-2B36-457F-AA5B-22322B161541}" type="pres">
      <dgm:prSet presAssocID="{F0FD0595-FBAE-42BC-B293-F8C2955062B2}" presName="hierRoot2" presStyleCnt="0"/>
      <dgm:spPr/>
      <dgm:t>
        <a:bodyPr/>
        <a:lstStyle/>
        <a:p>
          <a:endParaRPr lang="fr-FR"/>
        </a:p>
      </dgm:t>
    </dgm:pt>
    <dgm:pt modelId="{DB01ED1C-2B7A-41BE-A294-12B46FDB8944}" type="pres">
      <dgm:prSet presAssocID="{F0FD0595-FBAE-42BC-B293-F8C2955062B2}" presName="composite2" presStyleCnt="0"/>
      <dgm:spPr/>
      <dgm:t>
        <a:bodyPr/>
        <a:lstStyle/>
        <a:p>
          <a:endParaRPr lang="fr-FR"/>
        </a:p>
      </dgm:t>
    </dgm:pt>
    <dgm:pt modelId="{F720F8E4-71B5-4D52-B787-A81C1710FAB8}" type="pres">
      <dgm:prSet presAssocID="{F0FD0595-FBAE-42BC-B293-F8C2955062B2}" presName="background2" presStyleLbl="node2" presStyleIdx="0" presStyleCnt="1"/>
      <dgm:spPr/>
      <dgm:t>
        <a:bodyPr/>
        <a:lstStyle/>
        <a:p>
          <a:endParaRPr lang="fr-FR"/>
        </a:p>
      </dgm:t>
    </dgm:pt>
    <dgm:pt modelId="{15A2448D-16F6-4FB6-A713-E43D0230CE02}" type="pres">
      <dgm:prSet presAssocID="{F0FD0595-FBAE-42BC-B293-F8C2955062B2}" presName="text2" presStyleLbl="fgAcc2" presStyleIdx="0" presStyleCnt="1">
        <dgm:presLayoutVars>
          <dgm:chPref val="3"/>
        </dgm:presLayoutVars>
      </dgm:prSet>
      <dgm:spPr/>
      <dgm:t>
        <a:bodyPr/>
        <a:lstStyle/>
        <a:p>
          <a:endParaRPr lang="fr-FR"/>
        </a:p>
      </dgm:t>
    </dgm:pt>
    <dgm:pt modelId="{1B5029D8-B421-47EE-8A0D-0DAAB3E10855}" type="pres">
      <dgm:prSet presAssocID="{F0FD0595-FBAE-42BC-B293-F8C2955062B2}" presName="hierChild3" presStyleCnt="0"/>
      <dgm:spPr/>
      <dgm:t>
        <a:bodyPr/>
        <a:lstStyle/>
        <a:p>
          <a:endParaRPr lang="fr-FR"/>
        </a:p>
      </dgm:t>
    </dgm:pt>
    <dgm:pt modelId="{CA3EB5F3-DD89-40BB-91E5-CC34B84C5130}" type="pres">
      <dgm:prSet presAssocID="{91FF2FBF-4A95-4909-B753-A48357D278B8}" presName="hierRoot1" presStyleCnt="0"/>
      <dgm:spPr/>
      <dgm:t>
        <a:bodyPr/>
        <a:lstStyle/>
        <a:p>
          <a:endParaRPr lang="fr-FR"/>
        </a:p>
      </dgm:t>
    </dgm:pt>
    <dgm:pt modelId="{72F3B497-EF38-4C49-BE89-41C931D5B591}" type="pres">
      <dgm:prSet presAssocID="{91FF2FBF-4A95-4909-B753-A48357D278B8}" presName="composite" presStyleCnt="0"/>
      <dgm:spPr/>
      <dgm:t>
        <a:bodyPr/>
        <a:lstStyle/>
        <a:p>
          <a:endParaRPr lang="fr-FR"/>
        </a:p>
      </dgm:t>
    </dgm:pt>
    <dgm:pt modelId="{1FA474DA-547C-4448-9BF8-895BC5C742C5}" type="pres">
      <dgm:prSet presAssocID="{91FF2FBF-4A95-4909-B753-A48357D278B8}" presName="background" presStyleLbl="node0" presStyleIdx="2" presStyleCnt="3"/>
      <dgm:spPr/>
      <dgm:t>
        <a:bodyPr/>
        <a:lstStyle/>
        <a:p>
          <a:endParaRPr lang="fr-FR"/>
        </a:p>
      </dgm:t>
    </dgm:pt>
    <dgm:pt modelId="{99A082BB-FE9B-4EB8-8DD1-3E2EED3D7888}" type="pres">
      <dgm:prSet presAssocID="{91FF2FBF-4A95-4909-B753-A48357D278B8}" presName="text" presStyleLbl="fgAcc0" presStyleIdx="2" presStyleCnt="3">
        <dgm:presLayoutVars>
          <dgm:chPref val="3"/>
        </dgm:presLayoutVars>
      </dgm:prSet>
      <dgm:spPr/>
      <dgm:t>
        <a:bodyPr/>
        <a:lstStyle/>
        <a:p>
          <a:endParaRPr lang="fr-FR"/>
        </a:p>
      </dgm:t>
    </dgm:pt>
    <dgm:pt modelId="{A5506B7C-0DEB-4673-B42A-3504429C62E2}" type="pres">
      <dgm:prSet presAssocID="{91FF2FBF-4A95-4909-B753-A48357D278B8}" presName="hierChild2" presStyleCnt="0"/>
      <dgm:spPr/>
      <dgm:t>
        <a:bodyPr/>
        <a:lstStyle/>
        <a:p>
          <a:endParaRPr lang="fr-FR"/>
        </a:p>
      </dgm:t>
    </dgm:pt>
  </dgm:ptLst>
  <dgm:cxnLst>
    <dgm:cxn modelId="{FAA02FC2-52E5-4CAF-AA97-A63D3BDA868B}" type="presOf" srcId="{F0FD0595-FBAE-42BC-B293-F8C2955062B2}" destId="{15A2448D-16F6-4FB6-A713-E43D0230CE02}" srcOrd="0" destOrd="0" presId="urn:microsoft.com/office/officeart/2005/8/layout/hierarchy1"/>
    <dgm:cxn modelId="{BDFED1C7-E507-4A15-8D39-C4B3B9B28F45}" srcId="{E334E353-FA2A-426B-9080-6306EB49C336}" destId="{91FF2FBF-4A95-4909-B753-A48357D278B8}" srcOrd="2" destOrd="0" parTransId="{22C85742-534D-4CE7-AE91-91DE4CAD4688}" sibTransId="{CA2BE47F-3678-462D-A10F-E05109EFB0F9}"/>
    <dgm:cxn modelId="{7C5C095B-02F6-4D59-9F47-7598C1F26744}" srcId="{E334E353-FA2A-426B-9080-6306EB49C336}" destId="{FFDF4C33-5BD6-4874-87D4-06B465AFA33F}" srcOrd="1" destOrd="0" parTransId="{3C7ED444-2B48-4B55-80CA-176BBE28990B}" sibTransId="{9820CCC1-F660-49DC-8706-FF5E31E068E6}"/>
    <dgm:cxn modelId="{5ADB202F-D804-4C30-8197-AF3AADCBB751}" type="presOf" srcId="{43B3EA5F-5FA4-4AE8-A652-AA6E27501E8E}" destId="{4731B914-720E-44C6-B308-C21AA77D5B83}" srcOrd="0" destOrd="0" presId="urn:microsoft.com/office/officeart/2005/8/layout/hierarchy1"/>
    <dgm:cxn modelId="{0A01FE00-6E72-4F52-AD9E-032BBB284D40}" srcId="{E334E353-FA2A-426B-9080-6306EB49C336}" destId="{43B3EA5F-5FA4-4AE8-A652-AA6E27501E8E}" srcOrd="0" destOrd="0" parTransId="{4E965022-17D0-4073-96C9-C31F619673A2}" sibTransId="{D277BFE6-7D27-4828-AD72-3056840C0777}"/>
    <dgm:cxn modelId="{D85D4017-4604-42A4-A68E-99E07B8A6789}" type="presOf" srcId="{C2FE5E64-CE26-45BB-8BFF-3A7F75AE3E19}" destId="{A06563FF-4D37-4C2D-A7C3-769FA7C38E33}" srcOrd="0" destOrd="0" presId="urn:microsoft.com/office/officeart/2005/8/layout/hierarchy1"/>
    <dgm:cxn modelId="{FB7EEDDF-617D-421F-A77A-FDFF56BE28A1}" type="presOf" srcId="{91FF2FBF-4A95-4909-B753-A48357D278B8}" destId="{99A082BB-FE9B-4EB8-8DD1-3E2EED3D7888}" srcOrd="0" destOrd="0" presId="urn:microsoft.com/office/officeart/2005/8/layout/hierarchy1"/>
    <dgm:cxn modelId="{FB58CC5A-92AF-4DC4-8006-A23650AA1E0A}" type="presOf" srcId="{E334E353-FA2A-426B-9080-6306EB49C336}" destId="{1C6D2249-B57C-40CB-A760-B4A55FA80241}" srcOrd="0" destOrd="0" presId="urn:microsoft.com/office/officeart/2005/8/layout/hierarchy1"/>
    <dgm:cxn modelId="{8AE65B1A-6A71-4EE6-90BC-620A574D4B0E}" type="presOf" srcId="{FFDF4C33-5BD6-4874-87D4-06B465AFA33F}" destId="{58C9302A-9B5E-4A10-BCB1-8A834AC8AC3B}" srcOrd="0" destOrd="0" presId="urn:microsoft.com/office/officeart/2005/8/layout/hierarchy1"/>
    <dgm:cxn modelId="{5DC525F7-21CB-4037-86E2-91667DA061B8}" srcId="{FFDF4C33-5BD6-4874-87D4-06B465AFA33F}" destId="{F0FD0595-FBAE-42BC-B293-F8C2955062B2}" srcOrd="0" destOrd="0" parTransId="{C2FE5E64-CE26-45BB-8BFF-3A7F75AE3E19}" sibTransId="{401F9262-EFEC-4281-B145-F09381299553}"/>
    <dgm:cxn modelId="{9CB3A465-0171-48E2-95A0-72ACB7B00178}" type="presParOf" srcId="{1C6D2249-B57C-40CB-A760-B4A55FA80241}" destId="{D2FCEE9E-DF79-413F-88C7-CF966A27A250}" srcOrd="0" destOrd="0" presId="urn:microsoft.com/office/officeart/2005/8/layout/hierarchy1"/>
    <dgm:cxn modelId="{E47C70B3-6C1D-4621-BCD0-93FC5364CD85}" type="presParOf" srcId="{D2FCEE9E-DF79-413F-88C7-CF966A27A250}" destId="{2525F583-1360-4D4A-817A-0573158EC741}" srcOrd="0" destOrd="0" presId="urn:microsoft.com/office/officeart/2005/8/layout/hierarchy1"/>
    <dgm:cxn modelId="{8AE4EF43-CC3B-42C2-90F4-D18BF1637DE5}" type="presParOf" srcId="{2525F583-1360-4D4A-817A-0573158EC741}" destId="{DDBEEE2C-D69D-4B0D-AAEA-CFFCD90E06C5}" srcOrd="0" destOrd="0" presId="urn:microsoft.com/office/officeart/2005/8/layout/hierarchy1"/>
    <dgm:cxn modelId="{88F2A549-D8C4-4C52-A4BE-62652B41DCC6}" type="presParOf" srcId="{2525F583-1360-4D4A-817A-0573158EC741}" destId="{4731B914-720E-44C6-B308-C21AA77D5B83}" srcOrd="1" destOrd="0" presId="urn:microsoft.com/office/officeart/2005/8/layout/hierarchy1"/>
    <dgm:cxn modelId="{4A31C321-DF52-44F0-AAD0-F1FAF9E80497}" type="presParOf" srcId="{D2FCEE9E-DF79-413F-88C7-CF966A27A250}" destId="{9FD09D96-11C7-44DD-93F6-97D721F398F7}" srcOrd="1" destOrd="0" presId="urn:microsoft.com/office/officeart/2005/8/layout/hierarchy1"/>
    <dgm:cxn modelId="{9C2C10AD-7204-44AE-968C-E811C9AF427C}" type="presParOf" srcId="{1C6D2249-B57C-40CB-A760-B4A55FA80241}" destId="{FC98C5DB-8DB7-4024-AE20-6ED2DF480D6B}" srcOrd="1" destOrd="0" presId="urn:microsoft.com/office/officeart/2005/8/layout/hierarchy1"/>
    <dgm:cxn modelId="{CE185FFB-2674-4EDA-9BE5-CCE365B56614}" type="presParOf" srcId="{FC98C5DB-8DB7-4024-AE20-6ED2DF480D6B}" destId="{FEE92A6F-36E3-4713-ACDD-33D4028BC611}" srcOrd="0" destOrd="0" presId="urn:microsoft.com/office/officeart/2005/8/layout/hierarchy1"/>
    <dgm:cxn modelId="{5FB1ACB5-ADAB-4AEF-9C0A-23979E7D7550}" type="presParOf" srcId="{FEE92A6F-36E3-4713-ACDD-33D4028BC611}" destId="{117B23DE-F97E-4FAA-972C-6158C919B74B}" srcOrd="0" destOrd="0" presId="urn:microsoft.com/office/officeart/2005/8/layout/hierarchy1"/>
    <dgm:cxn modelId="{B5D37C75-2D5A-46FD-8AC5-06C1BCFA74BD}" type="presParOf" srcId="{FEE92A6F-36E3-4713-ACDD-33D4028BC611}" destId="{58C9302A-9B5E-4A10-BCB1-8A834AC8AC3B}" srcOrd="1" destOrd="0" presId="urn:microsoft.com/office/officeart/2005/8/layout/hierarchy1"/>
    <dgm:cxn modelId="{5206ECAB-03C8-4E4A-8354-1B229130DF7F}" type="presParOf" srcId="{FC98C5DB-8DB7-4024-AE20-6ED2DF480D6B}" destId="{F7E5734A-ED95-4623-9522-F539BBA622D1}" srcOrd="1" destOrd="0" presId="urn:microsoft.com/office/officeart/2005/8/layout/hierarchy1"/>
    <dgm:cxn modelId="{0C1401AF-BB88-4424-A916-1B3F91033FBB}" type="presParOf" srcId="{F7E5734A-ED95-4623-9522-F539BBA622D1}" destId="{A06563FF-4D37-4C2D-A7C3-769FA7C38E33}" srcOrd="0" destOrd="0" presId="urn:microsoft.com/office/officeart/2005/8/layout/hierarchy1"/>
    <dgm:cxn modelId="{C52CAB15-0E93-4532-9F8F-AABE016E9F77}" type="presParOf" srcId="{F7E5734A-ED95-4623-9522-F539BBA622D1}" destId="{B8416FE3-2B36-457F-AA5B-22322B161541}" srcOrd="1" destOrd="0" presId="urn:microsoft.com/office/officeart/2005/8/layout/hierarchy1"/>
    <dgm:cxn modelId="{FE12D595-53E2-4C20-897F-7B57296E8E64}" type="presParOf" srcId="{B8416FE3-2B36-457F-AA5B-22322B161541}" destId="{DB01ED1C-2B7A-41BE-A294-12B46FDB8944}" srcOrd="0" destOrd="0" presId="urn:microsoft.com/office/officeart/2005/8/layout/hierarchy1"/>
    <dgm:cxn modelId="{2E95E5F0-55AF-4EB6-8CBB-EE7DC7AFF757}" type="presParOf" srcId="{DB01ED1C-2B7A-41BE-A294-12B46FDB8944}" destId="{F720F8E4-71B5-4D52-B787-A81C1710FAB8}" srcOrd="0" destOrd="0" presId="urn:microsoft.com/office/officeart/2005/8/layout/hierarchy1"/>
    <dgm:cxn modelId="{CCC5F0AA-200C-4EE4-ACAA-8F6AEE93CE71}" type="presParOf" srcId="{DB01ED1C-2B7A-41BE-A294-12B46FDB8944}" destId="{15A2448D-16F6-4FB6-A713-E43D0230CE02}" srcOrd="1" destOrd="0" presId="urn:microsoft.com/office/officeart/2005/8/layout/hierarchy1"/>
    <dgm:cxn modelId="{004D201D-E8E9-4C38-9689-07502098E0DF}" type="presParOf" srcId="{B8416FE3-2B36-457F-AA5B-22322B161541}" destId="{1B5029D8-B421-47EE-8A0D-0DAAB3E10855}" srcOrd="1" destOrd="0" presId="urn:microsoft.com/office/officeart/2005/8/layout/hierarchy1"/>
    <dgm:cxn modelId="{272DF0C9-81AA-42EA-A0DB-C738D02E86E8}" type="presParOf" srcId="{1C6D2249-B57C-40CB-A760-B4A55FA80241}" destId="{CA3EB5F3-DD89-40BB-91E5-CC34B84C5130}" srcOrd="2" destOrd="0" presId="urn:microsoft.com/office/officeart/2005/8/layout/hierarchy1"/>
    <dgm:cxn modelId="{B1E9AB8E-EBEF-44DF-9423-32AC59E637F0}" type="presParOf" srcId="{CA3EB5F3-DD89-40BB-91E5-CC34B84C5130}" destId="{72F3B497-EF38-4C49-BE89-41C931D5B591}" srcOrd="0" destOrd="0" presId="urn:microsoft.com/office/officeart/2005/8/layout/hierarchy1"/>
    <dgm:cxn modelId="{CC898459-74F4-4D8D-8F3A-428A53611676}" type="presParOf" srcId="{72F3B497-EF38-4C49-BE89-41C931D5B591}" destId="{1FA474DA-547C-4448-9BF8-895BC5C742C5}" srcOrd="0" destOrd="0" presId="urn:microsoft.com/office/officeart/2005/8/layout/hierarchy1"/>
    <dgm:cxn modelId="{1530F06A-7F3B-4DC2-8F80-EA80BC2B5700}" type="presParOf" srcId="{72F3B497-EF38-4C49-BE89-41C931D5B591}" destId="{99A082BB-FE9B-4EB8-8DD1-3E2EED3D7888}" srcOrd="1" destOrd="0" presId="urn:microsoft.com/office/officeart/2005/8/layout/hierarchy1"/>
    <dgm:cxn modelId="{B6282B28-D6B9-4FDA-8B9A-C0FBDEA05938}" type="presParOf" srcId="{CA3EB5F3-DD89-40BB-91E5-CC34B84C5130}" destId="{A5506B7C-0DEB-4673-B42A-3504429C62E2}"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5DFB5872-A150-4E17-82D2-06C03C14A167}" type="doc">
      <dgm:prSet loTypeId="urn:microsoft.com/office/officeart/2005/8/layout/hierarchy1" loCatId="hierarchy" qsTypeId="urn:microsoft.com/office/officeart/2005/8/quickstyle/simple3" qsCatId="simple" csTypeId="urn:microsoft.com/office/officeart/2005/8/colors/accent3_1" csCatId="accent3" phldr="1"/>
      <dgm:spPr/>
      <dgm:t>
        <a:bodyPr/>
        <a:lstStyle/>
        <a:p>
          <a:endParaRPr lang="fr-FR"/>
        </a:p>
      </dgm:t>
    </dgm:pt>
    <dgm:pt modelId="{33FAD292-41EB-4A25-A2F3-6754E267D1DD}">
      <dgm:prSet phldrT="[Texte]" custT="1"/>
      <dgm:spPr>
        <a:solidFill>
          <a:schemeClr val="accent2">
            <a:lumMod val="60000"/>
            <a:lumOff val="40000"/>
            <a:alpha val="90000"/>
          </a:schemeClr>
        </a:solidFill>
      </dgm:spPr>
      <dgm:t>
        <a:bodyPr/>
        <a:lstStyle/>
        <a:p>
          <a:pPr algn="ctr" rtl="1"/>
          <a:r>
            <a:rPr lang="ar-TN" sz="1800" b="1" cap="none" spc="0" dirty="0" smtClean="0">
              <a:ln w="18415" cmpd="sng">
                <a:prstDash val="solid"/>
              </a:ln>
              <a:effectLst>
                <a:outerShdw blurRad="63500" dir="3600000" algn="tl" rotWithShape="0">
                  <a:srgbClr val="000000">
                    <a:alpha val="70000"/>
                  </a:srgbClr>
                </a:outerShdw>
              </a:effectLst>
            </a:rPr>
            <a:t>مبلغ الاستثمار البلدي التشاركي </a:t>
          </a:r>
          <a:r>
            <a:rPr lang="ar-TN" sz="1800" b="1" dirty="0" smtClean="0">
              <a:latin typeface="Calibri"/>
              <a:ea typeface="Calibri"/>
              <a:cs typeface="+mj-cs"/>
            </a:rPr>
            <a:t>1.725.000 د</a:t>
          </a:r>
          <a:endParaRPr lang="fr-FR" sz="1800" dirty="0"/>
        </a:p>
      </dgm:t>
    </dgm:pt>
    <dgm:pt modelId="{8FC64DC9-8869-45B7-8FEB-E4FBF68FA948}" type="parTrans" cxnId="{258B3672-5128-461A-B1EF-D1C4CD570686}">
      <dgm:prSet/>
      <dgm:spPr/>
      <dgm:t>
        <a:bodyPr/>
        <a:lstStyle/>
        <a:p>
          <a:endParaRPr lang="fr-FR"/>
        </a:p>
      </dgm:t>
    </dgm:pt>
    <dgm:pt modelId="{BB8179E0-1945-4E17-BD95-B0BB850A65FB}" type="sibTrans" cxnId="{258B3672-5128-461A-B1EF-D1C4CD570686}">
      <dgm:prSet/>
      <dgm:spPr/>
      <dgm:t>
        <a:bodyPr/>
        <a:lstStyle/>
        <a:p>
          <a:endParaRPr lang="fr-FR"/>
        </a:p>
      </dgm:t>
    </dgm:pt>
    <dgm:pt modelId="{A82000E4-87EC-4B64-A4C9-E8C54099524F}">
      <dgm:prSet phldrT="[Texte]" custT="1"/>
      <dgm:spPr>
        <a:solidFill>
          <a:srgbClr val="FFFF00">
            <a:alpha val="90000"/>
          </a:srgbClr>
        </a:solidFill>
      </dgm:spPr>
      <dgm:t>
        <a:bodyPr/>
        <a:lstStyle/>
        <a:p>
          <a:r>
            <a:rPr lang="ar-TN" sz="1600" b="1"/>
            <a:t>مشاريع القرب</a:t>
          </a:r>
        </a:p>
        <a:p>
          <a:r>
            <a:rPr lang="ar-TN" sz="1600" b="1"/>
            <a:t>600.000 د</a:t>
          </a:r>
          <a:endParaRPr lang="fr-FR" sz="1600" b="1"/>
        </a:p>
      </dgm:t>
    </dgm:pt>
    <dgm:pt modelId="{35CEB3AB-9D7C-4D1F-952A-F60BDC53312A}" type="parTrans" cxnId="{29764138-7318-4241-B1F7-787BC59CED28}">
      <dgm:prSet/>
      <dgm:spPr/>
      <dgm:t>
        <a:bodyPr/>
        <a:lstStyle/>
        <a:p>
          <a:endParaRPr lang="fr-FR"/>
        </a:p>
      </dgm:t>
    </dgm:pt>
    <dgm:pt modelId="{1388F329-5B6E-4AAE-8A69-517477E7D1CD}" type="sibTrans" cxnId="{29764138-7318-4241-B1F7-787BC59CED28}">
      <dgm:prSet/>
      <dgm:spPr/>
      <dgm:t>
        <a:bodyPr/>
        <a:lstStyle/>
        <a:p>
          <a:endParaRPr lang="fr-FR"/>
        </a:p>
      </dgm:t>
    </dgm:pt>
    <dgm:pt modelId="{C23341D0-C2CE-4F97-BD52-314D39699BA2}">
      <dgm:prSet phldrT="[Texte]" custT="1"/>
      <dgm:spPr>
        <a:solidFill>
          <a:srgbClr val="FFC000">
            <a:alpha val="90000"/>
          </a:srgbClr>
        </a:solidFill>
      </dgm:spPr>
      <dgm:t>
        <a:bodyPr/>
        <a:lstStyle/>
        <a:p>
          <a:r>
            <a:rPr lang="ar-TN" sz="1200"/>
            <a:t>اقتناء حاويات</a:t>
          </a:r>
        </a:p>
        <a:p>
          <a:r>
            <a:rPr lang="ar-TN" sz="1200"/>
            <a:t> 80.000 د</a:t>
          </a:r>
          <a:endParaRPr lang="fr-FR" sz="1200"/>
        </a:p>
      </dgm:t>
    </dgm:pt>
    <dgm:pt modelId="{76FD58A4-296B-4C7B-87C1-9E2FE4685CA9}" type="parTrans" cxnId="{DDF1AF1A-6F90-4336-A7EE-23F7E694189F}">
      <dgm:prSet/>
      <dgm:spPr/>
      <dgm:t>
        <a:bodyPr/>
        <a:lstStyle/>
        <a:p>
          <a:endParaRPr lang="fr-FR"/>
        </a:p>
      </dgm:t>
    </dgm:pt>
    <dgm:pt modelId="{E006D223-41C8-4F31-86BA-2D6699FE67AD}" type="sibTrans" cxnId="{DDF1AF1A-6F90-4336-A7EE-23F7E694189F}">
      <dgm:prSet/>
      <dgm:spPr/>
      <dgm:t>
        <a:bodyPr/>
        <a:lstStyle/>
        <a:p>
          <a:endParaRPr lang="fr-FR"/>
        </a:p>
      </dgm:t>
    </dgm:pt>
    <dgm:pt modelId="{3C21A1AD-F3A1-4449-9456-B068BB8E6112}">
      <dgm:prSet phldrT="[Texte]" custT="1"/>
      <dgm:spPr>
        <a:solidFill>
          <a:schemeClr val="accent6">
            <a:lumMod val="40000"/>
            <a:lumOff val="60000"/>
            <a:alpha val="90000"/>
          </a:schemeClr>
        </a:solidFill>
      </dgm:spPr>
      <dgm:t>
        <a:bodyPr/>
        <a:lstStyle/>
        <a:p>
          <a:r>
            <a:rPr lang="ar-TN" sz="1600" b="1" dirty="0"/>
            <a:t>المشاريع </a:t>
          </a:r>
          <a:r>
            <a:rPr lang="ar-TN" sz="1600" b="1" dirty="0" err="1"/>
            <a:t>الادارية</a:t>
          </a:r>
          <a:endParaRPr lang="ar-TN" sz="1600" b="1" dirty="0"/>
        </a:p>
        <a:p>
          <a:r>
            <a:rPr lang="ar-TN" sz="1600" b="1" dirty="0"/>
            <a:t>345.000 </a:t>
          </a:r>
          <a:r>
            <a:rPr lang="ar-TN" sz="1600" b="1" dirty="0" err="1"/>
            <a:t>د</a:t>
          </a:r>
          <a:endParaRPr lang="fr-FR" sz="1600" b="1" dirty="0"/>
        </a:p>
      </dgm:t>
    </dgm:pt>
    <dgm:pt modelId="{32C9554F-F201-4D05-90FB-95B281E78100}" type="parTrans" cxnId="{10A078C7-8548-4D9B-B8C0-6531CA60FCB5}">
      <dgm:prSet/>
      <dgm:spPr/>
      <dgm:t>
        <a:bodyPr/>
        <a:lstStyle/>
        <a:p>
          <a:endParaRPr lang="fr-FR"/>
        </a:p>
      </dgm:t>
    </dgm:pt>
    <dgm:pt modelId="{6A5B6FC0-0CAB-4C60-90FB-105C372EE7AF}" type="sibTrans" cxnId="{10A078C7-8548-4D9B-B8C0-6531CA60FCB5}">
      <dgm:prSet/>
      <dgm:spPr/>
      <dgm:t>
        <a:bodyPr/>
        <a:lstStyle/>
        <a:p>
          <a:endParaRPr lang="fr-FR"/>
        </a:p>
      </dgm:t>
    </dgm:pt>
    <dgm:pt modelId="{3AB64DEE-2A91-4314-8B01-A3C30FA8B2CA}">
      <dgm:prSet custT="1"/>
      <dgm:spPr>
        <a:solidFill>
          <a:schemeClr val="accent6">
            <a:lumMod val="40000"/>
            <a:lumOff val="60000"/>
            <a:alpha val="90000"/>
          </a:schemeClr>
        </a:solidFill>
      </dgm:spPr>
      <dgm:t>
        <a:bodyPr/>
        <a:lstStyle/>
        <a:p>
          <a:r>
            <a:rPr lang="ar-TN" sz="1200" b="0" dirty="0"/>
            <a:t>توسعة مقر الدائرة البلدية يشط السلام</a:t>
          </a:r>
        </a:p>
        <a:p>
          <a:r>
            <a:rPr lang="ar-TN" sz="1200" b="0" dirty="0"/>
            <a:t> 40.000 </a:t>
          </a:r>
          <a:r>
            <a:rPr lang="ar-TN" sz="1200" b="0" dirty="0" err="1"/>
            <a:t>د</a:t>
          </a:r>
          <a:endParaRPr lang="fr-FR" sz="1200" b="0" dirty="0"/>
        </a:p>
      </dgm:t>
    </dgm:pt>
    <dgm:pt modelId="{89C77814-45FB-4823-88E6-B3F02F039C9B}" type="sibTrans" cxnId="{3F6B196F-47D1-4076-BCDB-0D959021926A}">
      <dgm:prSet/>
      <dgm:spPr/>
      <dgm:t>
        <a:bodyPr/>
        <a:lstStyle/>
        <a:p>
          <a:endParaRPr lang="fr-FR"/>
        </a:p>
      </dgm:t>
    </dgm:pt>
    <dgm:pt modelId="{CA27832B-27CC-4ADA-9B3F-02F29AFE81E9}" type="parTrans" cxnId="{3F6B196F-47D1-4076-BCDB-0D959021926A}">
      <dgm:prSet/>
      <dgm:spPr/>
      <dgm:t>
        <a:bodyPr/>
        <a:lstStyle/>
        <a:p>
          <a:endParaRPr lang="fr-FR"/>
        </a:p>
      </dgm:t>
    </dgm:pt>
    <dgm:pt modelId="{11B00F29-7212-4ADB-8117-3722BCE83213}">
      <dgm:prSet custT="1"/>
      <dgm:spPr>
        <a:solidFill>
          <a:schemeClr val="accent6">
            <a:lumMod val="40000"/>
            <a:lumOff val="60000"/>
            <a:alpha val="90000"/>
          </a:schemeClr>
        </a:solidFill>
      </dgm:spPr>
      <dgm:t>
        <a:bodyPr/>
        <a:lstStyle/>
        <a:p>
          <a:r>
            <a:rPr lang="ar-TN" sz="1100" dirty="0"/>
            <a:t>تهيئة مستودع الهادي شاكر</a:t>
          </a:r>
        </a:p>
        <a:p>
          <a:r>
            <a:rPr lang="ar-TN" sz="1100" dirty="0"/>
            <a:t> 90.000 </a:t>
          </a:r>
          <a:r>
            <a:rPr lang="ar-TN" sz="1100" dirty="0" err="1"/>
            <a:t>د</a:t>
          </a:r>
          <a:endParaRPr lang="fr-FR" sz="1100" dirty="0"/>
        </a:p>
      </dgm:t>
    </dgm:pt>
    <dgm:pt modelId="{038EDFD4-8DC9-4A49-B05C-0CA7B1BFF021}" type="sibTrans" cxnId="{6B04593B-4279-4D0B-B35D-0F712DA036CA}">
      <dgm:prSet/>
      <dgm:spPr/>
      <dgm:t>
        <a:bodyPr/>
        <a:lstStyle/>
        <a:p>
          <a:endParaRPr lang="fr-FR"/>
        </a:p>
      </dgm:t>
    </dgm:pt>
    <dgm:pt modelId="{6B53B142-EE42-498E-8633-3235D61FD57B}" type="parTrans" cxnId="{6B04593B-4279-4D0B-B35D-0F712DA036CA}">
      <dgm:prSet/>
      <dgm:spPr/>
      <dgm:t>
        <a:bodyPr/>
        <a:lstStyle/>
        <a:p>
          <a:endParaRPr lang="fr-FR"/>
        </a:p>
      </dgm:t>
    </dgm:pt>
    <dgm:pt modelId="{6E9EEF30-9C88-45AB-9B73-2C95BF19FCB3}">
      <dgm:prSet custT="1"/>
      <dgm:spPr>
        <a:solidFill>
          <a:schemeClr val="accent6">
            <a:lumMod val="40000"/>
            <a:lumOff val="60000"/>
            <a:alpha val="90000"/>
          </a:schemeClr>
        </a:solidFill>
      </dgm:spPr>
      <dgm:t>
        <a:bodyPr/>
        <a:lstStyle/>
        <a:p>
          <a:r>
            <a:rPr lang="ar-TN" sz="1200" b="0" dirty="0"/>
            <a:t>تهيئة حديقة الأمهات بقصر البلدية</a:t>
          </a:r>
        </a:p>
        <a:p>
          <a:r>
            <a:rPr lang="ar-TN" sz="1200" b="0" dirty="0"/>
            <a:t> 30.000 </a:t>
          </a:r>
          <a:r>
            <a:rPr lang="ar-TN" sz="1200" b="0" dirty="0" err="1"/>
            <a:t>د</a:t>
          </a:r>
          <a:endParaRPr lang="fr-FR" sz="1200" b="0" dirty="0"/>
        </a:p>
      </dgm:t>
    </dgm:pt>
    <dgm:pt modelId="{758D2AB9-608C-4A41-994D-D0677C8EDD98}" type="parTrans" cxnId="{8F56A6C5-A1B5-40A0-8A03-2285B87A32E3}">
      <dgm:prSet/>
      <dgm:spPr/>
      <dgm:t>
        <a:bodyPr/>
        <a:lstStyle/>
        <a:p>
          <a:endParaRPr lang="fr-FR"/>
        </a:p>
      </dgm:t>
    </dgm:pt>
    <dgm:pt modelId="{97D41D75-D256-444B-BC12-3822AFAA0DDA}" type="sibTrans" cxnId="{8F56A6C5-A1B5-40A0-8A03-2285B87A32E3}">
      <dgm:prSet/>
      <dgm:spPr/>
      <dgm:t>
        <a:bodyPr/>
        <a:lstStyle/>
        <a:p>
          <a:endParaRPr lang="fr-FR"/>
        </a:p>
      </dgm:t>
    </dgm:pt>
    <dgm:pt modelId="{77DF602C-D04F-4412-A2B8-841DB75C101A}">
      <dgm:prSet custT="1"/>
      <dgm:spPr>
        <a:solidFill>
          <a:schemeClr val="accent6">
            <a:lumMod val="40000"/>
            <a:lumOff val="60000"/>
            <a:alpha val="90000"/>
          </a:schemeClr>
        </a:solidFill>
      </dgm:spPr>
      <dgm:t>
        <a:bodyPr/>
        <a:lstStyle/>
        <a:p>
          <a:r>
            <a:rPr lang="ar-TN" sz="1200" dirty="0"/>
            <a:t>اقتناء معدات ومنظومات </a:t>
          </a:r>
          <a:r>
            <a:rPr lang="ar-TN" sz="1200" dirty="0" err="1"/>
            <a:t>اعلامية</a:t>
          </a:r>
          <a:endParaRPr lang="ar-TN" sz="1200" dirty="0"/>
        </a:p>
        <a:p>
          <a:r>
            <a:rPr lang="ar-TN" sz="1200" dirty="0"/>
            <a:t> 100.000 </a:t>
          </a:r>
          <a:r>
            <a:rPr lang="ar-TN" sz="1200" dirty="0" err="1"/>
            <a:t>د</a:t>
          </a:r>
          <a:endParaRPr lang="fr-FR" sz="1100" dirty="0"/>
        </a:p>
      </dgm:t>
    </dgm:pt>
    <dgm:pt modelId="{82DDDEFF-A1FB-44B7-A656-6EC594693432}" type="parTrans" cxnId="{1C5637C0-1ABD-456B-B35A-F3F8D57990C7}">
      <dgm:prSet/>
      <dgm:spPr/>
      <dgm:t>
        <a:bodyPr/>
        <a:lstStyle/>
        <a:p>
          <a:endParaRPr lang="fr-FR"/>
        </a:p>
      </dgm:t>
    </dgm:pt>
    <dgm:pt modelId="{0CCDCC44-EEEC-4DE8-BC12-9122F507B9EB}" type="sibTrans" cxnId="{1C5637C0-1ABD-456B-B35A-F3F8D57990C7}">
      <dgm:prSet/>
      <dgm:spPr/>
      <dgm:t>
        <a:bodyPr/>
        <a:lstStyle/>
        <a:p>
          <a:endParaRPr lang="fr-FR"/>
        </a:p>
      </dgm:t>
    </dgm:pt>
    <dgm:pt modelId="{29E0CADC-CFC6-4CD1-860A-6A72D5151E5E}">
      <dgm:prSet custT="1"/>
      <dgm:spPr>
        <a:solidFill>
          <a:schemeClr val="accent6">
            <a:lumMod val="40000"/>
            <a:lumOff val="60000"/>
            <a:alpha val="90000"/>
          </a:schemeClr>
        </a:solidFill>
      </dgm:spPr>
      <dgm:t>
        <a:bodyPr/>
        <a:lstStyle/>
        <a:p>
          <a:r>
            <a:rPr lang="ar-TN" sz="1200" dirty="0"/>
            <a:t>مواصلة تهيئة مقبرة سيدي    أبي </a:t>
          </a:r>
          <a:r>
            <a:rPr lang="ar-TN" sz="1200" dirty="0" err="1"/>
            <a:t>لبابة</a:t>
          </a:r>
          <a:r>
            <a:rPr lang="ar-TN" sz="1200" dirty="0"/>
            <a:t> (ممرات رئيسية) </a:t>
          </a:r>
        </a:p>
        <a:p>
          <a:r>
            <a:rPr lang="ar-TN" sz="1200" dirty="0"/>
            <a:t>30.000 </a:t>
          </a:r>
          <a:r>
            <a:rPr lang="ar-TN" sz="1200" dirty="0" err="1"/>
            <a:t>د</a:t>
          </a:r>
          <a:endParaRPr lang="fr-FR" sz="1200" dirty="0"/>
        </a:p>
      </dgm:t>
    </dgm:pt>
    <dgm:pt modelId="{9D95747E-08CA-4803-9D77-E7295AD363AE}" type="parTrans" cxnId="{DCC0947F-8586-4492-9D02-9F99640223B3}">
      <dgm:prSet/>
      <dgm:spPr/>
      <dgm:t>
        <a:bodyPr/>
        <a:lstStyle/>
        <a:p>
          <a:endParaRPr lang="fr-FR"/>
        </a:p>
      </dgm:t>
    </dgm:pt>
    <dgm:pt modelId="{45C9DE3B-258B-4A9C-9E1C-E68A56CE9611}" type="sibTrans" cxnId="{DCC0947F-8586-4492-9D02-9F99640223B3}">
      <dgm:prSet/>
      <dgm:spPr/>
      <dgm:t>
        <a:bodyPr/>
        <a:lstStyle/>
        <a:p>
          <a:endParaRPr lang="fr-FR"/>
        </a:p>
      </dgm:t>
    </dgm:pt>
    <dgm:pt modelId="{49CC44E7-2D6A-43AF-B92B-CECDDC2466B1}">
      <dgm:prSet custT="1"/>
      <dgm:spPr>
        <a:solidFill>
          <a:srgbClr val="FFC000">
            <a:alpha val="90000"/>
          </a:srgbClr>
        </a:solidFill>
      </dgm:spPr>
      <dgm:t>
        <a:bodyPr/>
        <a:lstStyle/>
        <a:p>
          <a:r>
            <a:rPr lang="ar-TN" sz="1600" b="1" dirty="0"/>
            <a:t>المشاريع المهيكلة</a:t>
          </a:r>
        </a:p>
        <a:p>
          <a:r>
            <a:rPr lang="ar-TN" sz="1600" b="1" dirty="0"/>
            <a:t>780.000 </a:t>
          </a:r>
          <a:r>
            <a:rPr lang="ar-TN" sz="1600" b="1" dirty="0" err="1"/>
            <a:t>د</a:t>
          </a:r>
          <a:endParaRPr lang="fr-FR" sz="1600" b="1" dirty="0"/>
        </a:p>
      </dgm:t>
    </dgm:pt>
    <dgm:pt modelId="{300584FB-5AD6-4F74-A423-FC22F106DE86}" type="parTrans" cxnId="{C45B2BFF-F723-43F9-9876-A37728F5ECA7}">
      <dgm:prSet/>
      <dgm:spPr/>
      <dgm:t>
        <a:bodyPr/>
        <a:lstStyle/>
        <a:p>
          <a:endParaRPr lang="fr-FR"/>
        </a:p>
      </dgm:t>
    </dgm:pt>
    <dgm:pt modelId="{F97951DD-9365-46EF-BB2C-ED14A98DFF14}" type="sibTrans" cxnId="{C45B2BFF-F723-43F9-9876-A37728F5ECA7}">
      <dgm:prSet/>
      <dgm:spPr/>
      <dgm:t>
        <a:bodyPr/>
        <a:lstStyle/>
        <a:p>
          <a:endParaRPr lang="fr-FR"/>
        </a:p>
      </dgm:t>
    </dgm:pt>
    <dgm:pt modelId="{0761972A-BF46-4B34-B544-8CE8B85E6AA2}">
      <dgm:prSet custT="1"/>
      <dgm:spPr>
        <a:solidFill>
          <a:srgbClr val="FFC000">
            <a:alpha val="90000"/>
          </a:srgbClr>
        </a:solidFill>
      </dgm:spPr>
      <dgm:t>
        <a:bodyPr/>
        <a:lstStyle/>
        <a:p>
          <a:r>
            <a:rPr lang="ar-TN" sz="1200" dirty="0"/>
            <a:t>تهيئة سوق الجملة للخضر والغلال</a:t>
          </a:r>
        </a:p>
        <a:p>
          <a:r>
            <a:rPr lang="ar-TN" sz="1200" dirty="0"/>
            <a:t> 200.000 </a:t>
          </a:r>
          <a:r>
            <a:rPr lang="ar-TN" sz="1200" dirty="0" err="1"/>
            <a:t>د</a:t>
          </a:r>
          <a:endParaRPr lang="fr-FR" sz="1200" dirty="0"/>
        </a:p>
      </dgm:t>
    </dgm:pt>
    <dgm:pt modelId="{2CE619D9-F815-46E1-8855-FD96366D88FD}" type="parTrans" cxnId="{EFE7AAF1-08B7-4B92-8B8C-3DCCE8858D9B}">
      <dgm:prSet/>
      <dgm:spPr/>
      <dgm:t>
        <a:bodyPr/>
        <a:lstStyle/>
        <a:p>
          <a:endParaRPr lang="fr-FR"/>
        </a:p>
      </dgm:t>
    </dgm:pt>
    <dgm:pt modelId="{0F5615CF-D910-4596-ACF1-D765BC6EB2C1}" type="sibTrans" cxnId="{EFE7AAF1-08B7-4B92-8B8C-3DCCE8858D9B}">
      <dgm:prSet/>
      <dgm:spPr/>
      <dgm:t>
        <a:bodyPr/>
        <a:lstStyle/>
        <a:p>
          <a:endParaRPr lang="fr-FR"/>
        </a:p>
      </dgm:t>
    </dgm:pt>
    <dgm:pt modelId="{CF46FCBC-BBCB-42F0-B7E5-958DE07CD0BC}">
      <dgm:prSet custT="1"/>
      <dgm:spPr>
        <a:solidFill>
          <a:srgbClr val="FFC000">
            <a:alpha val="90000"/>
          </a:srgbClr>
        </a:solidFill>
      </dgm:spPr>
      <dgm:t>
        <a:bodyPr/>
        <a:lstStyle/>
        <a:p>
          <a:r>
            <a:rPr lang="ar-TN" sz="1200" dirty="0"/>
            <a:t>تهيئة سوق حي المنارة 100.000</a:t>
          </a:r>
          <a:r>
            <a:rPr lang="ar-TN" sz="1100" dirty="0"/>
            <a:t> </a:t>
          </a:r>
          <a:r>
            <a:rPr lang="ar-TN" sz="1100" dirty="0" err="1"/>
            <a:t>د</a:t>
          </a:r>
          <a:endParaRPr lang="fr-FR" sz="1100" dirty="0"/>
        </a:p>
      </dgm:t>
    </dgm:pt>
    <dgm:pt modelId="{0E4D34D1-EB2A-4940-9DDD-BE4658EEFE53}" type="parTrans" cxnId="{80ECD123-9850-41A0-B27A-141755A9D5BC}">
      <dgm:prSet/>
      <dgm:spPr/>
      <dgm:t>
        <a:bodyPr/>
        <a:lstStyle/>
        <a:p>
          <a:endParaRPr lang="fr-FR"/>
        </a:p>
      </dgm:t>
    </dgm:pt>
    <dgm:pt modelId="{E8C0B23E-7D63-4521-A45B-9AE407EC4D8F}" type="sibTrans" cxnId="{80ECD123-9850-41A0-B27A-141755A9D5BC}">
      <dgm:prSet/>
      <dgm:spPr/>
      <dgm:t>
        <a:bodyPr/>
        <a:lstStyle/>
        <a:p>
          <a:endParaRPr lang="fr-FR"/>
        </a:p>
      </dgm:t>
    </dgm:pt>
    <dgm:pt modelId="{26553DE9-BCF4-490B-96C1-82E943212CE8}">
      <dgm:prSet custT="1"/>
      <dgm:spPr>
        <a:solidFill>
          <a:srgbClr val="FFC000">
            <a:alpha val="90000"/>
          </a:srgbClr>
        </a:solidFill>
      </dgm:spPr>
      <dgm:t>
        <a:bodyPr/>
        <a:lstStyle/>
        <a:p>
          <a:r>
            <a:rPr lang="ar-TN" sz="1200" dirty="0"/>
            <a:t>اقتناء معدات للملعب الأولمبي 60.000 </a:t>
          </a:r>
          <a:r>
            <a:rPr lang="ar-TN" sz="1200" dirty="0" err="1"/>
            <a:t>د</a:t>
          </a:r>
          <a:endParaRPr lang="fr-FR" sz="1200" dirty="0"/>
        </a:p>
      </dgm:t>
    </dgm:pt>
    <dgm:pt modelId="{408D557D-E701-4F69-868E-AD56B9B58BCB}" type="parTrans" cxnId="{1155FD38-8CE1-4060-9F43-45B79FDC3A6E}">
      <dgm:prSet/>
      <dgm:spPr/>
      <dgm:t>
        <a:bodyPr/>
        <a:lstStyle/>
        <a:p>
          <a:endParaRPr lang="fr-FR"/>
        </a:p>
      </dgm:t>
    </dgm:pt>
    <dgm:pt modelId="{32F2E290-647A-4935-A9A6-FB4E1A5E4985}" type="sibTrans" cxnId="{1155FD38-8CE1-4060-9F43-45B79FDC3A6E}">
      <dgm:prSet/>
      <dgm:spPr/>
      <dgm:t>
        <a:bodyPr/>
        <a:lstStyle/>
        <a:p>
          <a:endParaRPr lang="fr-FR"/>
        </a:p>
      </dgm:t>
    </dgm:pt>
    <dgm:pt modelId="{FC464401-B347-436B-BA37-7635A43ED2B6}">
      <dgm:prSet custT="1"/>
      <dgm:spPr>
        <a:solidFill>
          <a:srgbClr val="FFC000">
            <a:alpha val="90000"/>
          </a:srgbClr>
        </a:solidFill>
      </dgm:spPr>
      <dgm:t>
        <a:bodyPr/>
        <a:lstStyle/>
        <a:p>
          <a:r>
            <a:rPr lang="ar-TN" sz="1200" dirty="0"/>
            <a:t>توسعة مستودع الحجز (قرب المستودع القديم) </a:t>
          </a:r>
        </a:p>
        <a:p>
          <a:r>
            <a:rPr lang="ar-TN" sz="1200" dirty="0"/>
            <a:t>100.000 </a:t>
          </a:r>
          <a:r>
            <a:rPr lang="ar-TN" sz="1200" dirty="0" err="1"/>
            <a:t>د</a:t>
          </a:r>
          <a:endParaRPr lang="fr-FR" sz="1200" dirty="0"/>
        </a:p>
      </dgm:t>
    </dgm:pt>
    <dgm:pt modelId="{1CEBE1B0-A734-4B36-8AAA-69F6042C5ED0}" type="parTrans" cxnId="{6A777ED4-E559-4A23-8744-D2B76BD22DC0}">
      <dgm:prSet/>
      <dgm:spPr/>
      <dgm:t>
        <a:bodyPr/>
        <a:lstStyle/>
        <a:p>
          <a:endParaRPr lang="fr-FR"/>
        </a:p>
      </dgm:t>
    </dgm:pt>
    <dgm:pt modelId="{CAE50CCA-27A4-4A4C-BBE4-6C14927A47A1}" type="sibTrans" cxnId="{6A777ED4-E559-4A23-8744-D2B76BD22DC0}">
      <dgm:prSet/>
      <dgm:spPr/>
      <dgm:t>
        <a:bodyPr/>
        <a:lstStyle/>
        <a:p>
          <a:endParaRPr lang="fr-FR"/>
        </a:p>
      </dgm:t>
    </dgm:pt>
    <dgm:pt modelId="{F18663D3-EE6C-4244-A351-DFC13F63716C}">
      <dgm:prSet custT="1"/>
      <dgm:spPr>
        <a:solidFill>
          <a:srgbClr val="FFC000">
            <a:alpha val="90000"/>
          </a:srgbClr>
        </a:solidFill>
      </dgm:spPr>
      <dgm:t>
        <a:bodyPr/>
        <a:lstStyle/>
        <a:p>
          <a:r>
            <a:rPr lang="ar-TN" sz="1200" dirty="0" err="1"/>
            <a:t>احداث</a:t>
          </a:r>
          <a:r>
            <a:rPr lang="ar-TN" sz="1200" dirty="0"/>
            <a:t> مأوى سيارات</a:t>
          </a:r>
        </a:p>
        <a:p>
          <a:r>
            <a:rPr lang="ar-TN" sz="1200" dirty="0"/>
            <a:t> 50.000 </a:t>
          </a:r>
          <a:r>
            <a:rPr lang="ar-TN" sz="1200" dirty="0" err="1"/>
            <a:t>د</a:t>
          </a:r>
          <a:endParaRPr lang="fr-FR" sz="1200" dirty="0"/>
        </a:p>
      </dgm:t>
    </dgm:pt>
    <dgm:pt modelId="{4FC208B2-50A0-47F0-8553-55B115CB977F}" type="parTrans" cxnId="{B84AECB3-3FD7-428D-A68E-FD1C0F98F4FD}">
      <dgm:prSet/>
      <dgm:spPr/>
      <dgm:t>
        <a:bodyPr/>
        <a:lstStyle/>
        <a:p>
          <a:endParaRPr lang="fr-FR"/>
        </a:p>
      </dgm:t>
    </dgm:pt>
    <dgm:pt modelId="{DE785E02-9D34-4B60-97CE-02BD78A6AFE6}" type="sibTrans" cxnId="{B84AECB3-3FD7-428D-A68E-FD1C0F98F4FD}">
      <dgm:prSet/>
      <dgm:spPr/>
      <dgm:t>
        <a:bodyPr/>
        <a:lstStyle/>
        <a:p>
          <a:endParaRPr lang="fr-FR"/>
        </a:p>
      </dgm:t>
    </dgm:pt>
    <dgm:pt modelId="{29B08C99-71FA-4325-9A09-2875D1AD4D45}">
      <dgm:prSet custT="1"/>
      <dgm:spPr>
        <a:solidFill>
          <a:srgbClr val="FFC000">
            <a:alpha val="90000"/>
          </a:srgbClr>
        </a:solidFill>
      </dgm:spPr>
      <dgm:t>
        <a:bodyPr/>
        <a:lstStyle/>
        <a:p>
          <a:r>
            <a:rPr lang="ar-TN" sz="1200" dirty="0" err="1"/>
            <a:t>احداث</a:t>
          </a:r>
          <a:r>
            <a:rPr lang="ar-TN" sz="1200" dirty="0"/>
            <a:t> مسالك رياضية 50.000 </a:t>
          </a:r>
          <a:r>
            <a:rPr lang="ar-TN" sz="1200" dirty="0" err="1"/>
            <a:t>د</a:t>
          </a:r>
          <a:endParaRPr lang="fr-FR" sz="1200" dirty="0"/>
        </a:p>
      </dgm:t>
    </dgm:pt>
    <dgm:pt modelId="{EB202EF4-629B-4299-8186-8CC983F997CD}" type="parTrans" cxnId="{C38BDFA9-EB60-416E-AEAB-6E16D11F3F68}">
      <dgm:prSet/>
      <dgm:spPr/>
      <dgm:t>
        <a:bodyPr/>
        <a:lstStyle/>
        <a:p>
          <a:endParaRPr lang="fr-FR"/>
        </a:p>
      </dgm:t>
    </dgm:pt>
    <dgm:pt modelId="{F108BC0F-CA93-4180-A89C-8DADA0FDCB7B}" type="sibTrans" cxnId="{C38BDFA9-EB60-416E-AEAB-6E16D11F3F68}">
      <dgm:prSet/>
      <dgm:spPr/>
      <dgm:t>
        <a:bodyPr/>
        <a:lstStyle/>
        <a:p>
          <a:endParaRPr lang="fr-FR"/>
        </a:p>
      </dgm:t>
    </dgm:pt>
    <dgm:pt modelId="{6E167D87-D6AE-4928-86EA-FEFD3EB958E7}">
      <dgm:prSet custT="1"/>
      <dgm:spPr>
        <a:solidFill>
          <a:srgbClr val="FFC000">
            <a:alpha val="90000"/>
          </a:srgbClr>
        </a:solidFill>
      </dgm:spPr>
      <dgm:t>
        <a:bodyPr/>
        <a:lstStyle/>
        <a:p>
          <a:r>
            <a:rPr lang="ar-TN" sz="1200"/>
            <a:t>اقتناء عقارات</a:t>
          </a:r>
        </a:p>
        <a:p>
          <a:r>
            <a:rPr lang="ar-TN" sz="1200"/>
            <a:t> 90.000 د</a:t>
          </a:r>
          <a:endParaRPr lang="fr-FR" sz="1200"/>
        </a:p>
      </dgm:t>
    </dgm:pt>
    <dgm:pt modelId="{662BFE7D-4FD3-4CFC-BFB9-BDF7784CA60C}" type="parTrans" cxnId="{00B24661-EA6E-49A7-8EF3-6EA6EB0E6CBE}">
      <dgm:prSet/>
      <dgm:spPr/>
      <dgm:t>
        <a:bodyPr/>
        <a:lstStyle/>
        <a:p>
          <a:endParaRPr lang="fr-FR"/>
        </a:p>
      </dgm:t>
    </dgm:pt>
    <dgm:pt modelId="{2B422C02-C440-4125-9FE9-CBBF5BE6E799}" type="sibTrans" cxnId="{00B24661-EA6E-49A7-8EF3-6EA6EB0E6CBE}">
      <dgm:prSet/>
      <dgm:spPr/>
      <dgm:t>
        <a:bodyPr/>
        <a:lstStyle/>
        <a:p>
          <a:endParaRPr lang="fr-FR"/>
        </a:p>
      </dgm:t>
    </dgm:pt>
    <dgm:pt modelId="{A7EBF02F-87B3-4AE7-B848-99B896D8AEFD}">
      <dgm:prSet custT="1"/>
      <dgm:spPr>
        <a:solidFill>
          <a:srgbClr val="FFC000">
            <a:alpha val="90000"/>
          </a:srgbClr>
        </a:solidFill>
      </dgm:spPr>
      <dgm:t>
        <a:bodyPr/>
        <a:lstStyle/>
        <a:p>
          <a:r>
            <a:rPr lang="ar-TN" sz="1200" dirty="0"/>
            <a:t>انجاز دراسة حول مركب الأسواق (سوق الجملة وسوق الدواب </a:t>
          </a:r>
          <a:r>
            <a:rPr lang="ar-TN" sz="1200" dirty="0" err="1"/>
            <a:t>و</a:t>
          </a:r>
          <a:r>
            <a:rPr lang="ar-TN" sz="1200" dirty="0"/>
            <a:t> </a:t>
          </a:r>
          <a:r>
            <a:rPr lang="ar-TN" sz="1200" dirty="0" err="1"/>
            <a:t>المسلخ</a:t>
          </a:r>
          <a:r>
            <a:rPr lang="ar-TN" sz="1200" dirty="0"/>
            <a:t> ..) </a:t>
          </a:r>
        </a:p>
        <a:p>
          <a:r>
            <a:rPr lang="ar-TN" sz="1200" dirty="0"/>
            <a:t>50.000 </a:t>
          </a:r>
          <a:r>
            <a:rPr lang="ar-TN" sz="1200" dirty="0" err="1"/>
            <a:t>د</a:t>
          </a:r>
          <a:endParaRPr lang="ar-TN" sz="1200" dirty="0"/>
        </a:p>
      </dgm:t>
    </dgm:pt>
    <dgm:pt modelId="{80ED450D-838D-4C3A-B08C-D0168721AE20}" type="parTrans" cxnId="{AB557E40-9EBF-404D-A06A-0A2476A0BD9D}">
      <dgm:prSet/>
      <dgm:spPr/>
      <dgm:t>
        <a:bodyPr/>
        <a:lstStyle/>
        <a:p>
          <a:endParaRPr lang="fr-FR"/>
        </a:p>
      </dgm:t>
    </dgm:pt>
    <dgm:pt modelId="{624E38D1-9B82-4E2D-8B12-CD0C4D5DFEF1}" type="sibTrans" cxnId="{AB557E40-9EBF-404D-A06A-0A2476A0BD9D}">
      <dgm:prSet/>
      <dgm:spPr/>
      <dgm:t>
        <a:bodyPr/>
        <a:lstStyle/>
        <a:p>
          <a:endParaRPr lang="fr-FR"/>
        </a:p>
      </dgm:t>
    </dgm:pt>
    <dgm:pt modelId="{FCFCC0D4-828C-4B69-BAD6-BA6725F75631}">
      <dgm:prSet custT="1"/>
      <dgm:spPr>
        <a:solidFill>
          <a:schemeClr val="accent6">
            <a:lumMod val="40000"/>
            <a:lumOff val="60000"/>
            <a:alpha val="90000"/>
          </a:schemeClr>
        </a:solidFill>
      </dgm:spPr>
      <dgm:t>
        <a:bodyPr/>
        <a:lstStyle/>
        <a:p>
          <a:r>
            <a:rPr lang="ar-TN" sz="1200" b="0" dirty="0"/>
            <a:t>تهيئة خارجية بدائرة المنزل حي محمد علي</a:t>
          </a:r>
        </a:p>
        <a:p>
          <a:r>
            <a:rPr lang="ar-TN" sz="1100" b="0" dirty="0"/>
            <a:t> 15.000د</a:t>
          </a:r>
          <a:endParaRPr lang="fr-FR" sz="1100" b="0" dirty="0"/>
        </a:p>
      </dgm:t>
    </dgm:pt>
    <dgm:pt modelId="{86ABCA6E-0FB2-4254-97DC-DBE9377AE056}" type="sibTrans" cxnId="{06B08091-82F0-4338-A92C-A7852E75021B}">
      <dgm:prSet/>
      <dgm:spPr/>
      <dgm:t>
        <a:bodyPr/>
        <a:lstStyle/>
        <a:p>
          <a:endParaRPr lang="fr-FR"/>
        </a:p>
      </dgm:t>
    </dgm:pt>
    <dgm:pt modelId="{B4204C78-EA11-4AB2-A00D-F76585444922}" type="parTrans" cxnId="{06B08091-82F0-4338-A92C-A7852E75021B}">
      <dgm:prSet/>
      <dgm:spPr/>
      <dgm:t>
        <a:bodyPr/>
        <a:lstStyle/>
        <a:p>
          <a:endParaRPr lang="fr-FR"/>
        </a:p>
      </dgm:t>
    </dgm:pt>
    <dgm:pt modelId="{9BB3BD2D-DB97-4B89-86CC-6A19E1DD78BE}">
      <dgm:prSet custT="1"/>
      <dgm:spPr>
        <a:solidFill>
          <a:schemeClr val="accent6">
            <a:lumMod val="40000"/>
            <a:lumOff val="60000"/>
            <a:alpha val="90000"/>
          </a:schemeClr>
        </a:solidFill>
      </dgm:spPr>
      <dgm:t>
        <a:bodyPr/>
        <a:lstStyle/>
        <a:p>
          <a:r>
            <a:rPr lang="ar-TN" sz="1200" b="0" dirty="0"/>
            <a:t>تهيئة مقبرة فقير </a:t>
          </a:r>
          <a:r>
            <a:rPr lang="ar-TN" sz="1200" b="0" dirty="0" err="1"/>
            <a:t>هنية</a:t>
          </a:r>
          <a:r>
            <a:rPr lang="ar-TN" sz="1200" b="0" dirty="0"/>
            <a:t> </a:t>
          </a:r>
        </a:p>
        <a:p>
          <a:r>
            <a:rPr lang="ar-TN" sz="1200" b="0" dirty="0"/>
            <a:t>40.000د</a:t>
          </a:r>
          <a:endParaRPr lang="fr-FR" sz="1200" b="0" dirty="0"/>
        </a:p>
      </dgm:t>
    </dgm:pt>
    <dgm:pt modelId="{DD4A0002-E70C-456D-B8D6-E5D6609D92C8}" type="sibTrans" cxnId="{1F12CCE3-01D4-45A8-BAFC-ED569AF30927}">
      <dgm:prSet/>
      <dgm:spPr/>
      <dgm:t>
        <a:bodyPr/>
        <a:lstStyle/>
        <a:p>
          <a:endParaRPr lang="fr-FR"/>
        </a:p>
      </dgm:t>
    </dgm:pt>
    <dgm:pt modelId="{2DBB5CD7-A504-45A4-A41D-81A1DF08D5ED}" type="parTrans" cxnId="{1F12CCE3-01D4-45A8-BAFC-ED569AF30927}">
      <dgm:prSet/>
      <dgm:spPr/>
      <dgm:t>
        <a:bodyPr/>
        <a:lstStyle/>
        <a:p>
          <a:endParaRPr lang="fr-FR"/>
        </a:p>
      </dgm:t>
    </dgm:pt>
    <dgm:pt modelId="{1257569F-15B3-4A7D-88C2-156339B3D031}">
      <dgm:prSet custT="1"/>
      <dgm:spPr>
        <a:solidFill>
          <a:srgbClr val="FFFF00">
            <a:alpha val="90000"/>
          </a:srgbClr>
        </a:solidFill>
      </dgm:spPr>
      <dgm:t>
        <a:bodyPr/>
        <a:lstStyle/>
        <a:p>
          <a:pPr algn="ctr" rtl="1"/>
          <a:r>
            <a:rPr lang="ar-TN" sz="2000" b="1" dirty="0"/>
            <a:t>تم </a:t>
          </a:r>
          <a:r>
            <a:rPr lang="ar-TN" sz="2000" b="1" dirty="0" err="1"/>
            <a:t>ترسيم</a:t>
          </a:r>
          <a:r>
            <a:rPr lang="ar-TN" sz="2000" b="1" dirty="0"/>
            <a:t> مبلغ قدره 600.000 </a:t>
          </a:r>
          <a:r>
            <a:rPr lang="ar-TN" sz="2000" b="1" dirty="0" err="1"/>
            <a:t>د</a:t>
          </a:r>
          <a:r>
            <a:rPr lang="ar-TN" sz="2000" b="1" dirty="0"/>
            <a:t> بالفصل   08.901"نفقات التنمية غير الموزعة"من ميزانية سنة 2021 لانجاز  جملة من مشاريع القرب وسيتم تحويله لاحقا حسب ما سيقع الاتفاق عليه خلال الجلسات التشاركية</a:t>
          </a:r>
          <a:r>
            <a:rPr lang="ar-TN" sz="1050" dirty="0"/>
            <a:t>.</a:t>
          </a:r>
          <a:endParaRPr lang="fr-FR" sz="1050" dirty="0"/>
        </a:p>
      </dgm:t>
    </dgm:pt>
    <dgm:pt modelId="{65E8C7F6-6ED1-4A5A-9778-45CB80FBF947}" type="parTrans" cxnId="{95107C73-9948-4862-AA03-ACDFBD60E363}">
      <dgm:prSet/>
      <dgm:spPr/>
      <dgm:t>
        <a:bodyPr/>
        <a:lstStyle/>
        <a:p>
          <a:endParaRPr lang="fr-FR"/>
        </a:p>
      </dgm:t>
    </dgm:pt>
    <dgm:pt modelId="{554F8E83-D827-4820-9AAF-AD3796BF94CD}" type="sibTrans" cxnId="{95107C73-9948-4862-AA03-ACDFBD60E363}">
      <dgm:prSet/>
      <dgm:spPr/>
      <dgm:t>
        <a:bodyPr/>
        <a:lstStyle/>
        <a:p>
          <a:endParaRPr lang="fr-FR"/>
        </a:p>
      </dgm:t>
    </dgm:pt>
    <dgm:pt modelId="{69685AE5-2A4D-42B6-B160-A3FCB223433F}" type="pres">
      <dgm:prSet presAssocID="{5DFB5872-A150-4E17-82D2-06C03C14A167}" presName="hierChild1" presStyleCnt="0">
        <dgm:presLayoutVars>
          <dgm:chPref val="1"/>
          <dgm:dir/>
          <dgm:animOne val="branch"/>
          <dgm:animLvl val="lvl"/>
          <dgm:resizeHandles/>
        </dgm:presLayoutVars>
      </dgm:prSet>
      <dgm:spPr/>
      <dgm:t>
        <a:bodyPr/>
        <a:lstStyle/>
        <a:p>
          <a:endParaRPr lang="fr-FR"/>
        </a:p>
      </dgm:t>
    </dgm:pt>
    <dgm:pt modelId="{98FCA09F-B2D8-4696-A837-2587B9D9AC6C}" type="pres">
      <dgm:prSet presAssocID="{33FAD292-41EB-4A25-A2F3-6754E267D1DD}" presName="hierRoot1" presStyleCnt="0"/>
      <dgm:spPr/>
    </dgm:pt>
    <dgm:pt modelId="{02E8A279-0B45-4AEC-9297-BDC1F3F5238A}" type="pres">
      <dgm:prSet presAssocID="{33FAD292-41EB-4A25-A2F3-6754E267D1DD}" presName="composite" presStyleCnt="0"/>
      <dgm:spPr/>
    </dgm:pt>
    <dgm:pt modelId="{3E17D2B1-DCCD-4C25-94DE-ADFA88682BE5}" type="pres">
      <dgm:prSet presAssocID="{33FAD292-41EB-4A25-A2F3-6754E267D1DD}" presName="background" presStyleLbl="node0" presStyleIdx="0" presStyleCnt="1"/>
      <dgm:spPr/>
    </dgm:pt>
    <dgm:pt modelId="{6B2073A3-8CE5-440B-8705-65C856C143A7}" type="pres">
      <dgm:prSet presAssocID="{33FAD292-41EB-4A25-A2F3-6754E267D1DD}" presName="text" presStyleLbl="fgAcc0" presStyleIdx="0" presStyleCnt="1" custScaleX="704048" custScaleY="93080" custLinFactNeighborX="5100" custLinFactNeighborY="-12049">
        <dgm:presLayoutVars>
          <dgm:chPref val="3"/>
        </dgm:presLayoutVars>
      </dgm:prSet>
      <dgm:spPr/>
      <dgm:t>
        <a:bodyPr/>
        <a:lstStyle/>
        <a:p>
          <a:endParaRPr lang="fr-FR"/>
        </a:p>
      </dgm:t>
    </dgm:pt>
    <dgm:pt modelId="{9E3C1609-14C5-4FD3-8509-8C4021123173}" type="pres">
      <dgm:prSet presAssocID="{33FAD292-41EB-4A25-A2F3-6754E267D1DD}" presName="hierChild2" presStyleCnt="0"/>
      <dgm:spPr/>
    </dgm:pt>
    <dgm:pt modelId="{873039C2-B4E3-41A7-9625-609B4838E8EC}" type="pres">
      <dgm:prSet presAssocID="{35CEB3AB-9D7C-4D1F-952A-F60BDC53312A}" presName="Name10" presStyleLbl="parChTrans1D2" presStyleIdx="0" presStyleCnt="3"/>
      <dgm:spPr/>
      <dgm:t>
        <a:bodyPr/>
        <a:lstStyle/>
        <a:p>
          <a:endParaRPr lang="fr-FR"/>
        </a:p>
      </dgm:t>
    </dgm:pt>
    <dgm:pt modelId="{472E0824-D65B-40B2-9079-DCD634F8EC99}" type="pres">
      <dgm:prSet presAssocID="{A82000E4-87EC-4B64-A4C9-E8C54099524F}" presName="hierRoot2" presStyleCnt="0"/>
      <dgm:spPr/>
    </dgm:pt>
    <dgm:pt modelId="{B8B7B31B-DD89-4A81-8185-9321E2AC8625}" type="pres">
      <dgm:prSet presAssocID="{A82000E4-87EC-4B64-A4C9-E8C54099524F}" presName="composite2" presStyleCnt="0"/>
      <dgm:spPr/>
    </dgm:pt>
    <dgm:pt modelId="{61A5A0B8-23AA-49D6-B654-8E0C46D65C1B}" type="pres">
      <dgm:prSet presAssocID="{A82000E4-87EC-4B64-A4C9-E8C54099524F}" presName="background2" presStyleLbl="node2" presStyleIdx="0" presStyleCnt="3"/>
      <dgm:spPr/>
    </dgm:pt>
    <dgm:pt modelId="{A3569D3B-1D48-4F31-83E1-C38242D672FC}" type="pres">
      <dgm:prSet presAssocID="{A82000E4-87EC-4B64-A4C9-E8C54099524F}" presName="text2" presStyleLbl="fgAcc2" presStyleIdx="0" presStyleCnt="3" custScaleX="416360" custScaleY="143189">
        <dgm:presLayoutVars>
          <dgm:chPref val="3"/>
        </dgm:presLayoutVars>
      </dgm:prSet>
      <dgm:spPr/>
      <dgm:t>
        <a:bodyPr/>
        <a:lstStyle/>
        <a:p>
          <a:endParaRPr lang="fr-FR"/>
        </a:p>
      </dgm:t>
    </dgm:pt>
    <dgm:pt modelId="{BA64F3B2-69C3-422B-9CC2-5D16D0D00C64}" type="pres">
      <dgm:prSet presAssocID="{A82000E4-87EC-4B64-A4C9-E8C54099524F}" presName="hierChild3" presStyleCnt="0"/>
      <dgm:spPr/>
    </dgm:pt>
    <dgm:pt modelId="{757D5A49-1B36-4C3C-A45A-194DAFE34996}" type="pres">
      <dgm:prSet presAssocID="{65E8C7F6-6ED1-4A5A-9778-45CB80FBF947}" presName="Name17" presStyleLbl="parChTrans1D3" presStyleIdx="0" presStyleCnt="3"/>
      <dgm:spPr/>
      <dgm:t>
        <a:bodyPr/>
        <a:lstStyle/>
        <a:p>
          <a:endParaRPr lang="fr-FR"/>
        </a:p>
      </dgm:t>
    </dgm:pt>
    <dgm:pt modelId="{5A3F6EF0-3399-46C0-9230-76773EB2D9B4}" type="pres">
      <dgm:prSet presAssocID="{1257569F-15B3-4A7D-88C2-156339B3D031}" presName="hierRoot3" presStyleCnt="0"/>
      <dgm:spPr/>
    </dgm:pt>
    <dgm:pt modelId="{F064161A-7A72-4730-8629-45A40DB6183C}" type="pres">
      <dgm:prSet presAssocID="{1257569F-15B3-4A7D-88C2-156339B3D031}" presName="composite3" presStyleCnt="0"/>
      <dgm:spPr/>
    </dgm:pt>
    <dgm:pt modelId="{1262AA1E-167D-4C8B-B669-76DC8FECA3D7}" type="pres">
      <dgm:prSet presAssocID="{1257569F-15B3-4A7D-88C2-156339B3D031}" presName="background3" presStyleLbl="node3" presStyleIdx="0" presStyleCnt="3"/>
      <dgm:spPr/>
    </dgm:pt>
    <dgm:pt modelId="{EB70B24F-7099-4339-A4E0-94035D19B1D3}" type="pres">
      <dgm:prSet presAssocID="{1257569F-15B3-4A7D-88C2-156339B3D031}" presName="text3" presStyleLbl="fgAcc3" presStyleIdx="0" presStyleCnt="3" custScaleX="414765" custScaleY="1192230">
        <dgm:presLayoutVars>
          <dgm:chPref val="3"/>
        </dgm:presLayoutVars>
      </dgm:prSet>
      <dgm:spPr/>
      <dgm:t>
        <a:bodyPr/>
        <a:lstStyle/>
        <a:p>
          <a:endParaRPr lang="fr-FR"/>
        </a:p>
      </dgm:t>
    </dgm:pt>
    <dgm:pt modelId="{4CB74477-F99A-4FA8-9FD4-FC000840227B}" type="pres">
      <dgm:prSet presAssocID="{1257569F-15B3-4A7D-88C2-156339B3D031}" presName="hierChild4" presStyleCnt="0"/>
      <dgm:spPr/>
    </dgm:pt>
    <dgm:pt modelId="{0C8B072B-CD1C-4969-BC6F-7EC027FBBD5F}" type="pres">
      <dgm:prSet presAssocID="{300584FB-5AD6-4F74-A423-FC22F106DE86}" presName="Name10" presStyleLbl="parChTrans1D2" presStyleIdx="1" presStyleCnt="3"/>
      <dgm:spPr/>
      <dgm:t>
        <a:bodyPr/>
        <a:lstStyle/>
        <a:p>
          <a:endParaRPr lang="fr-FR"/>
        </a:p>
      </dgm:t>
    </dgm:pt>
    <dgm:pt modelId="{DF0390DD-A876-424E-AFBF-0CCF8B3C70C8}" type="pres">
      <dgm:prSet presAssocID="{49CC44E7-2D6A-43AF-B92B-CECDDC2466B1}" presName="hierRoot2" presStyleCnt="0"/>
      <dgm:spPr/>
    </dgm:pt>
    <dgm:pt modelId="{D25465D6-5C24-4166-857D-EC4D55F7E220}" type="pres">
      <dgm:prSet presAssocID="{49CC44E7-2D6A-43AF-B92B-CECDDC2466B1}" presName="composite2" presStyleCnt="0"/>
      <dgm:spPr/>
    </dgm:pt>
    <dgm:pt modelId="{0BC497DE-68EB-4336-9CC3-81357443CE5D}" type="pres">
      <dgm:prSet presAssocID="{49CC44E7-2D6A-43AF-B92B-CECDDC2466B1}" presName="background2" presStyleLbl="node2" presStyleIdx="1" presStyleCnt="3"/>
      <dgm:spPr/>
    </dgm:pt>
    <dgm:pt modelId="{2A20231C-5E18-4694-97EC-7D9C77FED676}" type="pres">
      <dgm:prSet presAssocID="{49CC44E7-2D6A-43AF-B92B-CECDDC2466B1}" presName="text2" presStyleLbl="fgAcc2" presStyleIdx="1" presStyleCnt="3" custScaleX="380107" custScaleY="127619">
        <dgm:presLayoutVars>
          <dgm:chPref val="3"/>
        </dgm:presLayoutVars>
      </dgm:prSet>
      <dgm:spPr/>
      <dgm:t>
        <a:bodyPr/>
        <a:lstStyle/>
        <a:p>
          <a:endParaRPr lang="fr-FR"/>
        </a:p>
      </dgm:t>
    </dgm:pt>
    <dgm:pt modelId="{2941541E-4601-4F82-ADA9-552432EBA788}" type="pres">
      <dgm:prSet presAssocID="{49CC44E7-2D6A-43AF-B92B-CECDDC2466B1}" presName="hierChild3" presStyleCnt="0"/>
      <dgm:spPr/>
    </dgm:pt>
    <dgm:pt modelId="{8D1057E7-1B18-479B-ABBA-78685EB4FC4F}" type="pres">
      <dgm:prSet presAssocID="{2CE619D9-F815-46E1-8855-FD96366D88FD}" presName="Name17" presStyleLbl="parChTrans1D3" presStyleIdx="1" presStyleCnt="3"/>
      <dgm:spPr/>
      <dgm:t>
        <a:bodyPr/>
        <a:lstStyle/>
        <a:p>
          <a:endParaRPr lang="fr-FR"/>
        </a:p>
      </dgm:t>
    </dgm:pt>
    <dgm:pt modelId="{4156AE62-2F33-4946-BDE9-F70B94149D76}" type="pres">
      <dgm:prSet presAssocID="{0761972A-BF46-4B34-B544-8CE8B85E6AA2}" presName="hierRoot3" presStyleCnt="0"/>
      <dgm:spPr/>
    </dgm:pt>
    <dgm:pt modelId="{F49DEF1A-2474-4349-B648-E16FDE8FA395}" type="pres">
      <dgm:prSet presAssocID="{0761972A-BF46-4B34-B544-8CE8B85E6AA2}" presName="composite3" presStyleCnt="0"/>
      <dgm:spPr/>
    </dgm:pt>
    <dgm:pt modelId="{2B6040BF-01DF-4590-BE9C-924740498E35}" type="pres">
      <dgm:prSet presAssocID="{0761972A-BF46-4B34-B544-8CE8B85E6AA2}" presName="background3" presStyleLbl="node3" presStyleIdx="1" presStyleCnt="3"/>
      <dgm:spPr/>
    </dgm:pt>
    <dgm:pt modelId="{E71FA877-A8FB-4899-A047-06A97C8B4FB5}" type="pres">
      <dgm:prSet presAssocID="{0761972A-BF46-4B34-B544-8CE8B85E6AA2}" presName="text3" presStyleLbl="fgAcc3" presStyleIdx="1" presStyleCnt="3" custScaleX="355443" custScaleY="131551">
        <dgm:presLayoutVars>
          <dgm:chPref val="3"/>
        </dgm:presLayoutVars>
      </dgm:prSet>
      <dgm:spPr/>
      <dgm:t>
        <a:bodyPr/>
        <a:lstStyle/>
        <a:p>
          <a:endParaRPr lang="fr-FR"/>
        </a:p>
      </dgm:t>
    </dgm:pt>
    <dgm:pt modelId="{1F970973-CE54-44FD-8283-6A9B74FFA581}" type="pres">
      <dgm:prSet presAssocID="{0761972A-BF46-4B34-B544-8CE8B85E6AA2}" presName="hierChild4" presStyleCnt="0"/>
      <dgm:spPr/>
    </dgm:pt>
    <dgm:pt modelId="{0D2F77D4-708C-4D31-8240-BF91289BD480}" type="pres">
      <dgm:prSet presAssocID="{0E4D34D1-EB2A-4940-9DDD-BE4658EEFE53}" presName="Name23" presStyleLbl="parChTrans1D4" presStyleIdx="0" presStyleCnt="14"/>
      <dgm:spPr/>
      <dgm:t>
        <a:bodyPr/>
        <a:lstStyle/>
        <a:p>
          <a:endParaRPr lang="fr-FR"/>
        </a:p>
      </dgm:t>
    </dgm:pt>
    <dgm:pt modelId="{D0A77C87-B1D8-483F-8FEA-33EAEB921DEE}" type="pres">
      <dgm:prSet presAssocID="{CF46FCBC-BBCB-42F0-B7E5-958DE07CD0BC}" presName="hierRoot4" presStyleCnt="0"/>
      <dgm:spPr/>
    </dgm:pt>
    <dgm:pt modelId="{D87459EA-1949-4416-8140-6F1AF3C6D427}" type="pres">
      <dgm:prSet presAssocID="{CF46FCBC-BBCB-42F0-B7E5-958DE07CD0BC}" presName="composite4" presStyleCnt="0"/>
      <dgm:spPr/>
    </dgm:pt>
    <dgm:pt modelId="{1F695591-1EB2-4DE6-83F8-2BF5EACF2320}" type="pres">
      <dgm:prSet presAssocID="{CF46FCBC-BBCB-42F0-B7E5-958DE07CD0BC}" presName="background4" presStyleLbl="node4" presStyleIdx="0" presStyleCnt="14"/>
      <dgm:spPr/>
    </dgm:pt>
    <dgm:pt modelId="{23A240C7-45F6-4523-9001-33D11AB2B845}" type="pres">
      <dgm:prSet presAssocID="{CF46FCBC-BBCB-42F0-B7E5-958DE07CD0BC}" presName="text4" presStyleLbl="fgAcc4" presStyleIdx="0" presStyleCnt="14" custScaleX="355443">
        <dgm:presLayoutVars>
          <dgm:chPref val="3"/>
        </dgm:presLayoutVars>
      </dgm:prSet>
      <dgm:spPr/>
      <dgm:t>
        <a:bodyPr/>
        <a:lstStyle/>
        <a:p>
          <a:endParaRPr lang="fr-FR"/>
        </a:p>
      </dgm:t>
    </dgm:pt>
    <dgm:pt modelId="{1986F545-E339-4111-9E8A-0BD10042151B}" type="pres">
      <dgm:prSet presAssocID="{CF46FCBC-BBCB-42F0-B7E5-958DE07CD0BC}" presName="hierChild5" presStyleCnt="0"/>
      <dgm:spPr/>
    </dgm:pt>
    <dgm:pt modelId="{9BBC0A52-E673-4CAE-839D-A63207CE097B}" type="pres">
      <dgm:prSet presAssocID="{408D557D-E701-4F69-868E-AD56B9B58BCB}" presName="Name23" presStyleLbl="parChTrans1D4" presStyleIdx="1" presStyleCnt="14"/>
      <dgm:spPr/>
      <dgm:t>
        <a:bodyPr/>
        <a:lstStyle/>
        <a:p>
          <a:endParaRPr lang="fr-FR"/>
        </a:p>
      </dgm:t>
    </dgm:pt>
    <dgm:pt modelId="{404C43DD-ED6A-4C94-B21A-23178869E72B}" type="pres">
      <dgm:prSet presAssocID="{26553DE9-BCF4-490B-96C1-82E943212CE8}" presName="hierRoot4" presStyleCnt="0"/>
      <dgm:spPr/>
    </dgm:pt>
    <dgm:pt modelId="{155BEB1F-B081-464F-AF7D-A0F810FEA61A}" type="pres">
      <dgm:prSet presAssocID="{26553DE9-BCF4-490B-96C1-82E943212CE8}" presName="composite4" presStyleCnt="0"/>
      <dgm:spPr/>
    </dgm:pt>
    <dgm:pt modelId="{3DF37707-8A46-40B2-9BD9-2D3B94231FC0}" type="pres">
      <dgm:prSet presAssocID="{26553DE9-BCF4-490B-96C1-82E943212CE8}" presName="background4" presStyleLbl="node4" presStyleIdx="1" presStyleCnt="14"/>
      <dgm:spPr/>
    </dgm:pt>
    <dgm:pt modelId="{1C82068D-9EE6-421A-8F03-CBBE3E3C5FA7}" type="pres">
      <dgm:prSet presAssocID="{26553DE9-BCF4-490B-96C1-82E943212CE8}" presName="text4" presStyleLbl="fgAcc4" presStyleIdx="1" presStyleCnt="14" custScaleX="387868">
        <dgm:presLayoutVars>
          <dgm:chPref val="3"/>
        </dgm:presLayoutVars>
      </dgm:prSet>
      <dgm:spPr/>
      <dgm:t>
        <a:bodyPr/>
        <a:lstStyle/>
        <a:p>
          <a:endParaRPr lang="fr-FR"/>
        </a:p>
      </dgm:t>
    </dgm:pt>
    <dgm:pt modelId="{36E70F6A-5E58-4E17-A80F-9B3264BEDE3B}" type="pres">
      <dgm:prSet presAssocID="{26553DE9-BCF4-490B-96C1-82E943212CE8}" presName="hierChild5" presStyleCnt="0"/>
      <dgm:spPr/>
    </dgm:pt>
    <dgm:pt modelId="{0E735A75-C77A-4330-863F-14D5F2CEA68A}" type="pres">
      <dgm:prSet presAssocID="{1CEBE1B0-A734-4B36-8AAA-69F6042C5ED0}" presName="Name23" presStyleLbl="parChTrans1D4" presStyleIdx="2" presStyleCnt="14"/>
      <dgm:spPr/>
      <dgm:t>
        <a:bodyPr/>
        <a:lstStyle/>
        <a:p>
          <a:endParaRPr lang="fr-FR"/>
        </a:p>
      </dgm:t>
    </dgm:pt>
    <dgm:pt modelId="{DCE7A685-DF7D-487B-9D68-FABF6C2E98CF}" type="pres">
      <dgm:prSet presAssocID="{FC464401-B347-436B-BA37-7635A43ED2B6}" presName="hierRoot4" presStyleCnt="0"/>
      <dgm:spPr/>
    </dgm:pt>
    <dgm:pt modelId="{189175D3-1742-4E7C-8EB5-474F3BEDD9D7}" type="pres">
      <dgm:prSet presAssocID="{FC464401-B347-436B-BA37-7635A43ED2B6}" presName="composite4" presStyleCnt="0"/>
      <dgm:spPr/>
    </dgm:pt>
    <dgm:pt modelId="{D4B6E0B3-A0BA-4FDC-98FF-55DA6E2F9464}" type="pres">
      <dgm:prSet presAssocID="{FC464401-B347-436B-BA37-7635A43ED2B6}" presName="background4" presStyleLbl="node4" presStyleIdx="2" presStyleCnt="14"/>
      <dgm:spPr/>
    </dgm:pt>
    <dgm:pt modelId="{B56B6F68-9DC8-45A4-BF35-9716C4836AE8}" type="pres">
      <dgm:prSet presAssocID="{FC464401-B347-436B-BA37-7635A43ED2B6}" presName="text4" presStyleLbl="fgAcc4" presStyleIdx="2" presStyleCnt="14" custScaleX="367775" custScaleY="169278">
        <dgm:presLayoutVars>
          <dgm:chPref val="3"/>
        </dgm:presLayoutVars>
      </dgm:prSet>
      <dgm:spPr/>
      <dgm:t>
        <a:bodyPr/>
        <a:lstStyle/>
        <a:p>
          <a:endParaRPr lang="fr-FR"/>
        </a:p>
      </dgm:t>
    </dgm:pt>
    <dgm:pt modelId="{C8AF9887-0687-406F-A228-D58838D37E7C}" type="pres">
      <dgm:prSet presAssocID="{FC464401-B347-436B-BA37-7635A43ED2B6}" presName="hierChild5" presStyleCnt="0"/>
      <dgm:spPr/>
    </dgm:pt>
    <dgm:pt modelId="{0551E1B5-3AAC-4D6D-A3EC-83CB64339C96}" type="pres">
      <dgm:prSet presAssocID="{4FC208B2-50A0-47F0-8553-55B115CB977F}" presName="Name23" presStyleLbl="parChTrans1D4" presStyleIdx="3" presStyleCnt="14"/>
      <dgm:spPr/>
      <dgm:t>
        <a:bodyPr/>
        <a:lstStyle/>
        <a:p>
          <a:endParaRPr lang="fr-FR"/>
        </a:p>
      </dgm:t>
    </dgm:pt>
    <dgm:pt modelId="{A4055882-C6BC-447F-BF7A-F0BC5AEA0851}" type="pres">
      <dgm:prSet presAssocID="{F18663D3-EE6C-4244-A351-DFC13F63716C}" presName="hierRoot4" presStyleCnt="0"/>
      <dgm:spPr/>
    </dgm:pt>
    <dgm:pt modelId="{90EB9FED-9EF1-4261-B003-5795067DBDEB}" type="pres">
      <dgm:prSet presAssocID="{F18663D3-EE6C-4244-A351-DFC13F63716C}" presName="composite4" presStyleCnt="0"/>
      <dgm:spPr/>
    </dgm:pt>
    <dgm:pt modelId="{A8E0C5A3-DE0C-44F6-9646-F4FBBD273F74}" type="pres">
      <dgm:prSet presAssocID="{F18663D3-EE6C-4244-A351-DFC13F63716C}" presName="background4" presStyleLbl="node4" presStyleIdx="3" presStyleCnt="14"/>
      <dgm:spPr/>
    </dgm:pt>
    <dgm:pt modelId="{026D3C4C-851E-48AE-8689-FF7D3A19710A}" type="pres">
      <dgm:prSet presAssocID="{F18663D3-EE6C-4244-A351-DFC13F63716C}" presName="text4" presStyleLbl="fgAcc4" presStyleIdx="3" presStyleCnt="14" custScaleX="367775">
        <dgm:presLayoutVars>
          <dgm:chPref val="3"/>
        </dgm:presLayoutVars>
      </dgm:prSet>
      <dgm:spPr/>
      <dgm:t>
        <a:bodyPr/>
        <a:lstStyle/>
        <a:p>
          <a:endParaRPr lang="fr-FR"/>
        </a:p>
      </dgm:t>
    </dgm:pt>
    <dgm:pt modelId="{BEC34338-2694-4F55-920D-B1A1B1381A79}" type="pres">
      <dgm:prSet presAssocID="{F18663D3-EE6C-4244-A351-DFC13F63716C}" presName="hierChild5" presStyleCnt="0"/>
      <dgm:spPr/>
    </dgm:pt>
    <dgm:pt modelId="{5094683D-F30F-4BE7-8856-FA0A41B67F20}" type="pres">
      <dgm:prSet presAssocID="{EB202EF4-629B-4299-8186-8CC983F997CD}" presName="Name23" presStyleLbl="parChTrans1D4" presStyleIdx="4" presStyleCnt="14"/>
      <dgm:spPr/>
      <dgm:t>
        <a:bodyPr/>
        <a:lstStyle/>
        <a:p>
          <a:endParaRPr lang="fr-FR"/>
        </a:p>
      </dgm:t>
    </dgm:pt>
    <dgm:pt modelId="{9D068E70-61D5-4C3C-AEFA-EC79735137ED}" type="pres">
      <dgm:prSet presAssocID="{29B08C99-71FA-4325-9A09-2875D1AD4D45}" presName="hierRoot4" presStyleCnt="0"/>
      <dgm:spPr/>
    </dgm:pt>
    <dgm:pt modelId="{7BCA9100-032B-4652-BAFC-7D84175E5CF3}" type="pres">
      <dgm:prSet presAssocID="{29B08C99-71FA-4325-9A09-2875D1AD4D45}" presName="composite4" presStyleCnt="0"/>
      <dgm:spPr/>
    </dgm:pt>
    <dgm:pt modelId="{E319A97C-8FAC-4E3B-8CD8-E39CDAB118AF}" type="pres">
      <dgm:prSet presAssocID="{29B08C99-71FA-4325-9A09-2875D1AD4D45}" presName="background4" presStyleLbl="node4" presStyleIdx="4" presStyleCnt="14"/>
      <dgm:spPr/>
    </dgm:pt>
    <dgm:pt modelId="{389D559D-A851-4277-BAAC-EE1D2D2D1E96}" type="pres">
      <dgm:prSet presAssocID="{29B08C99-71FA-4325-9A09-2875D1AD4D45}" presName="text4" presStyleLbl="fgAcc4" presStyleIdx="4" presStyleCnt="14" custScaleX="367775">
        <dgm:presLayoutVars>
          <dgm:chPref val="3"/>
        </dgm:presLayoutVars>
      </dgm:prSet>
      <dgm:spPr/>
      <dgm:t>
        <a:bodyPr/>
        <a:lstStyle/>
        <a:p>
          <a:endParaRPr lang="fr-FR"/>
        </a:p>
      </dgm:t>
    </dgm:pt>
    <dgm:pt modelId="{EFE57289-65BE-4B0C-8666-6F5C2843EA70}" type="pres">
      <dgm:prSet presAssocID="{29B08C99-71FA-4325-9A09-2875D1AD4D45}" presName="hierChild5" presStyleCnt="0"/>
      <dgm:spPr/>
    </dgm:pt>
    <dgm:pt modelId="{9DCB00F3-A773-47DC-ADAB-72145E03DECF}" type="pres">
      <dgm:prSet presAssocID="{662BFE7D-4FD3-4CFC-BFB9-BDF7784CA60C}" presName="Name23" presStyleLbl="parChTrans1D4" presStyleIdx="5" presStyleCnt="14"/>
      <dgm:spPr/>
      <dgm:t>
        <a:bodyPr/>
        <a:lstStyle/>
        <a:p>
          <a:endParaRPr lang="fr-FR"/>
        </a:p>
      </dgm:t>
    </dgm:pt>
    <dgm:pt modelId="{E9F8A378-01EE-4FFC-8C26-1864A6E51549}" type="pres">
      <dgm:prSet presAssocID="{6E167D87-D6AE-4928-86EA-FEFD3EB958E7}" presName="hierRoot4" presStyleCnt="0"/>
      <dgm:spPr/>
    </dgm:pt>
    <dgm:pt modelId="{E3F7DECF-D20D-4DAA-9722-01F6485B979C}" type="pres">
      <dgm:prSet presAssocID="{6E167D87-D6AE-4928-86EA-FEFD3EB958E7}" presName="composite4" presStyleCnt="0"/>
      <dgm:spPr/>
    </dgm:pt>
    <dgm:pt modelId="{64E2454C-BED1-446B-B752-AC9BC301B894}" type="pres">
      <dgm:prSet presAssocID="{6E167D87-D6AE-4928-86EA-FEFD3EB958E7}" presName="background4" presStyleLbl="node4" presStyleIdx="5" presStyleCnt="14"/>
      <dgm:spPr/>
    </dgm:pt>
    <dgm:pt modelId="{AF45D2B9-75FF-4AE9-93C2-08648BDBF3E2}" type="pres">
      <dgm:prSet presAssocID="{6E167D87-D6AE-4928-86EA-FEFD3EB958E7}" presName="text4" presStyleLbl="fgAcc4" presStyleIdx="5" presStyleCnt="14" custScaleX="367775">
        <dgm:presLayoutVars>
          <dgm:chPref val="3"/>
        </dgm:presLayoutVars>
      </dgm:prSet>
      <dgm:spPr/>
      <dgm:t>
        <a:bodyPr/>
        <a:lstStyle/>
        <a:p>
          <a:endParaRPr lang="fr-FR"/>
        </a:p>
      </dgm:t>
    </dgm:pt>
    <dgm:pt modelId="{F8D64ACD-0BEE-4976-9208-8A51D470A134}" type="pres">
      <dgm:prSet presAssocID="{6E167D87-D6AE-4928-86EA-FEFD3EB958E7}" presName="hierChild5" presStyleCnt="0"/>
      <dgm:spPr/>
    </dgm:pt>
    <dgm:pt modelId="{3CB28702-CE3D-4FD7-A0E5-7ED22DD76346}" type="pres">
      <dgm:prSet presAssocID="{80ED450D-838D-4C3A-B08C-D0168721AE20}" presName="Name23" presStyleLbl="parChTrans1D4" presStyleIdx="6" presStyleCnt="14"/>
      <dgm:spPr/>
      <dgm:t>
        <a:bodyPr/>
        <a:lstStyle/>
        <a:p>
          <a:endParaRPr lang="fr-FR"/>
        </a:p>
      </dgm:t>
    </dgm:pt>
    <dgm:pt modelId="{1DA621C3-5633-4AE0-AE6B-D627C9AD2CE1}" type="pres">
      <dgm:prSet presAssocID="{A7EBF02F-87B3-4AE7-B848-99B896D8AEFD}" presName="hierRoot4" presStyleCnt="0"/>
      <dgm:spPr/>
    </dgm:pt>
    <dgm:pt modelId="{F20E8B51-2AFF-494B-B50E-7F2AF035D73D}" type="pres">
      <dgm:prSet presAssocID="{A7EBF02F-87B3-4AE7-B848-99B896D8AEFD}" presName="composite4" presStyleCnt="0"/>
      <dgm:spPr/>
    </dgm:pt>
    <dgm:pt modelId="{50BC3E6A-9352-4603-889D-02327B819EB7}" type="pres">
      <dgm:prSet presAssocID="{A7EBF02F-87B3-4AE7-B848-99B896D8AEFD}" presName="background4" presStyleLbl="node4" presStyleIdx="6" presStyleCnt="14"/>
      <dgm:spPr/>
    </dgm:pt>
    <dgm:pt modelId="{2CFDF12F-4114-4680-9359-F00C5A1D964C}" type="pres">
      <dgm:prSet presAssocID="{A7EBF02F-87B3-4AE7-B848-99B896D8AEFD}" presName="text4" presStyleLbl="fgAcc4" presStyleIdx="6" presStyleCnt="14" custScaleX="363261" custScaleY="190209">
        <dgm:presLayoutVars>
          <dgm:chPref val="3"/>
        </dgm:presLayoutVars>
      </dgm:prSet>
      <dgm:spPr/>
      <dgm:t>
        <a:bodyPr/>
        <a:lstStyle/>
        <a:p>
          <a:endParaRPr lang="fr-FR"/>
        </a:p>
      </dgm:t>
    </dgm:pt>
    <dgm:pt modelId="{2E070792-1AE3-4A27-BC48-A80DCCA1C315}" type="pres">
      <dgm:prSet presAssocID="{A7EBF02F-87B3-4AE7-B848-99B896D8AEFD}" presName="hierChild5" presStyleCnt="0"/>
      <dgm:spPr/>
    </dgm:pt>
    <dgm:pt modelId="{50E24AF6-78AF-42FE-BA05-2F724FA84C0E}" type="pres">
      <dgm:prSet presAssocID="{76FD58A4-296B-4C7B-87C1-9E2FE4685CA9}" presName="Name23" presStyleLbl="parChTrans1D4" presStyleIdx="7" presStyleCnt="14"/>
      <dgm:spPr/>
      <dgm:t>
        <a:bodyPr/>
        <a:lstStyle/>
        <a:p>
          <a:endParaRPr lang="fr-FR"/>
        </a:p>
      </dgm:t>
    </dgm:pt>
    <dgm:pt modelId="{75D910AB-B556-4E29-B723-699CF1E39368}" type="pres">
      <dgm:prSet presAssocID="{C23341D0-C2CE-4F97-BD52-314D39699BA2}" presName="hierRoot4" presStyleCnt="0"/>
      <dgm:spPr/>
    </dgm:pt>
    <dgm:pt modelId="{1410A38D-DAA0-4C2E-B251-DD92A230BDD0}" type="pres">
      <dgm:prSet presAssocID="{C23341D0-C2CE-4F97-BD52-314D39699BA2}" presName="composite4" presStyleCnt="0"/>
      <dgm:spPr/>
    </dgm:pt>
    <dgm:pt modelId="{250237DF-0BB4-4943-832B-696568FDFA2F}" type="pres">
      <dgm:prSet presAssocID="{C23341D0-C2CE-4F97-BD52-314D39699BA2}" presName="background4" presStyleLbl="node4" presStyleIdx="7" presStyleCnt="14"/>
      <dgm:spPr/>
    </dgm:pt>
    <dgm:pt modelId="{36F21096-3528-465F-8EC3-3C1BADCF6110}" type="pres">
      <dgm:prSet presAssocID="{C23341D0-C2CE-4F97-BD52-314D39699BA2}" presName="text4" presStyleLbl="fgAcc4" presStyleIdx="7" presStyleCnt="14" custScaleX="291574">
        <dgm:presLayoutVars>
          <dgm:chPref val="3"/>
        </dgm:presLayoutVars>
      </dgm:prSet>
      <dgm:spPr/>
      <dgm:t>
        <a:bodyPr/>
        <a:lstStyle/>
        <a:p>
          <a:endParaRPr lang="fr-FR"/>
        </a:p>
      </dgm:t>
    </dgm:pt>
    <dgm:pt modelId="{093C6D47-04F6-4CA7-9985-A4FA3B5B0A40}" type="pres">
      <dgm:prSet presAssocID="{C23341D0-C2CE-4F97-BD52-314D39699BA2}" presName="hierChild5" presStyleCnt="0"/>
      <dgm:spPr/>
    </dgm:pt>
    <dgm:pt modelId="{5E43C0A2-9F14-4739-9E57-1C6649F00C2D}" type="pres">
      <dgm:prSet presAssocID="{32C9554F-F201-4D05-90FB-95B281E78100}" presName="Name10" presStyleLbl="parChTrans1D2" presStyleIdx="2" presStyleCnt="3"/>
      <dgm:spPr/>
      <dgm:t>
        <a:bodyPr/>
        <a:lstStyle/>
        <a:p>
          <a:endParaRPr lang="fr-FR"/>
        </a:p>
      </dgm:t>
    </dgm:pt>
    <dgm:pt modelId="{499D8B4C-226E-474B-8D07-F2E866F87AA6}" type="pres">
      <dgm:prSet presAssocID="{3C21A1AD-F3A1-4449-9456-B068BB8E6112}" presName="hierRoot2" presStyleCnt="0"/>
      <dgm:spPr/>
    </dgm:pt>
    <dgm:pt modelId="{D04FBEA6-3D7C-4536-8303-42ED64F3B0FC}" type="pres">
      <dgm:prSet presAssocID="{3C21A1AD-F3A1-4449-9456-B068BB8E6112}" presName="composite2" presStyleCnt="0"/>
      <dgm:spPr/>
    </dgm:pt>
    <dgm:pt modelId="{5EE5C36B-E018-4649-AAF9-FFF9C10075A0}" type="pres">
      <dgm:prSet presAssocID="{3C21A1AD-F3A1-4449-9456-B068BB8E6112}" presName="background2" presStyleLbl="node2" presStyleIdx="2" presStyleCnt="3"/>
      <dgm:spPr/>
    </dgm:pt>
    <dgm:pt modelId="{B8FF20C6-0FE0-4C10-B79B-57E396A45C50}" type="pres">
      <dgm:prSet presAssocID="{3C21A1AD-F3A1-4449-9456-B068BB8E6112}" presName="text2" presStyleLbl="fgAcc2" presStyleIdx="2" presStyleCnt="3" custScaleX="368260" custScaleY="127619">
        <dgm:presLayoutVars>
          <dgm:chPref val="3"/>
        </dgm:presLayoutVars>
      </dgm:prSet>
      <dgm:spPr/>
      <dgm:t>
        <a:bodyPr/>
        <a:lstStyle/>
        <a:p>
          <a:endParaRPr lang="fr-FR"/>
        </a:p>
      </dgm:t>
    </dgm:pt>
    <dgm:pt modelId="{E7D0F10E-A306-4BFA-BE06-14495FAD139B}" type="pres">
      <dgm:prSet presAssocID="{3C21A1AD-F3A1-4449-9456-B068BB8E6112}" presName="hierChild3" presStyleCnt="0"/>
      <dgm:spPr/>
    </dgm:pt>
    <dgm:pt modelId="{F94B6131-B062-451D-A9D0-68DD4E00A248}" type="pres">
      <dgm:prSet presAssocID="{2DBB5CD7-A504-45A4-A41D-81A1DF08D5ED}" presName="Name17" presStyleLbl="parChTrans1D3" presStyleIdx="2" presStyleCnt="3"/>
      <dgm:spPr/>
      <dgm:t>
        <a:bodyPr/>
        <a:lstStyle/>
        <a:p>
          <a:endParaRPr lang="fr-FR"/>
        </a:p>
      </dgm:t>
    </dgm:pt>
    <dgm:pt modelId="{A7FF85F6-112E-495F-83AF-0469157217FC}" type="pres">
      <dgm:prSet presAssocID="{9BB3BD2D-DB97-4B89-86CC-6A19E1DD78BE}" presName="hierRoot3" presStyleCnt="0"/>
      <dgm:spPr/>
    </dgm:pt>
    <dgm:pt modelId="{9BB66E03-FDB1-4E24-B15D-EFA86F5C4DED}" type="pres">
      <dgm:prSet presAssocID="{9BB3BD2D-DB97-4B89-86CC-6A19E1DD78BE}" presName="composite3" presStyleCnt="0"/>
      <dgm:spPr/>
    </dgm:pt>
    <dgm:pt modelId="{D74132C6-6B7C-4798-BB74-515E2789188A}" type="pres">
      <dgm:prSet presAssocID="{9BB3BD2D-DB97-4B89-86CC-6A19E1DD78BE}" presName="background3" presStyleLbl="node3" presStyleIdx="2" presStyleCnt="3"/>
      <dgm:spPr/>
    </dgm:pt>
    <dgm:pt modelId="{FB7D20F8-02BC-4A51-ABC1-5306659A7516}" type="pres">
      <dgm:prSet presAssocID="{9BB3BD2D-DB97-4B89-86CC-6A19E1DD78BE}" presName="text3" presStyleLbl="fgAcc3" presStyleIdx="2" presStyleCnt="3" custScaleX="394380" custLinFactNeighborX="-3826">
        <dgm:presLayoutVars>
          <dgm:chPref val="3"/>
        </dgm:presLayoutVars>
      </dgm:prSet>
      <dgm:spPr/>
      <dgm:t>
        <a:bodyPr/>
        <a:lstStyle/>
        <a:p>
          <a:endParaRPr lang="fr-FR"/>
        </a:p>
      </dgm:t>
    </dgm:pt>
    <dgm:pt modelId="{7CF82FC7-A1B4-4050-83BE-46B53670B64C}" type="pres">
      <dgm:prSet presAssocID="{9BB3BD2D-DB97-4B89-86CC-6A19E1DD78BE}" presName="hierChild4" presStyleCnt="0"/>
      <dgm:spPr/>
    </dgm:pt>
    <dgm:pt modelId="{64BBA4EE-E9BF-4C23-8E4B-FD9CDC38FA8E}" type="pres">
      <dgm:prSet presAssocID="{B4204C78-EA11-4AB2-A00D-F76585444922}" presName="Name23" presStyleLbl="parChTrans1D4" presStyleIdx="8" presStyleCnt="14"/>
      <dgm:spPr/>
      <dgm:t>
        <a:bodyPr/>
        <a:lstStyle/>
        <a:p>
          <a:endParaRPr lang="fr-FR"/>
        </a:p>
      </dgm:t>
    </dgm:pt>
    <dgm:pt modelId="{3F34A3D9-0ADB-4832-8001-7D1466BC5E78}" type="pres">
      <dgm:prSet presAssocID="{FCFCC0D4-828C-4B69-BAD6-BA6725F75631}" presName="hierRoot4" presStyleCnt="0"/>
      <dgm:spPr/>
    </dgm:pt>
    <dgm:pt modelId="{6C211AC1-2954-4429-B1ED-B2F344A9D432}" type="pres">
      <dgm:prSet presAssocID="{FCFCC0D4-828C-4B69-BAD6-BA6725F75631}" presName="composite4" presStyleCnt="0"/>
      <dgm:spPr/>
    </dgm:pt>
    <dgm:pt modelId="{E71A6E58-B4D4-4047-A4AB-8D86C3BDA94F}" type="pres">
      <dgm:prSet presAssocID="{FCFCC0D4-828C-4B69-BAD6-BA6725F75631}" presName="background4" presStyleLbl="node4" presStyleIdx="8" presStyleCnt="14"/>
      <dgm:spPr/>
    </dgm:pt>
    <dgm:pt modelId="{9A60D373-D33F-4BE5-81C7-CE25B131EFFE}" type="pres">
      <dgm:prSet presAssocID="{FCFCC0D4-828C-4B69-BAD6-BA6725F75631}" presName="text4" presStyleLbl="fgAcc4" presStyleIdx="8" presStyleCnt="14" custScaleX="395378" custScaleY="129382">
        <dgm:presLayoutVars>
          <dgm:chPref val="3"/>
        </dgm:presLayoutVars>
      </dgm:prSet>
      <dgm:spPr/>
      <dgm:t>
        <a:bodyPr/>
        <a:lstStyle/>
        <a:p>
          <a:endParaRPr lang="fr-FR"/>
        </a:p>
      </dgm:t>
    </dgm:pt>
    <dgm:pt modelId="{177C1AF2-3BC8-4C10-B2EE-66642CB57F54}" type="pres">
      <dgm:prSet presAssocID="{FCFCC0D4-828C-4B69-BAD6-BA6725F75631}" presName="hierChild5" presStyleCnt="0"/>
      <dgm:spPr/>
    </dgm:pt>
    <dgm:pt modelId="{ACBA5488-A504-43DC-A46C-221F7208563D}" type="pres">
      <dgm:prSet presAssocID="{CA27832B-27CC-4ADA-9B3F-02F29AFE81E9}" presName="Name23" presStyleLbl="parChTrans1D4" presStyleIdx="9" presStyleCnt="14"/>
      <dgm:spPr/>
      <dgm:t>
        <a:bodyPr/>
        <a:lstStyle/>
        <a:p>
          <a:endParaRPr lang="fr-FR"/>
        </a:p>
      </dgm:t>
    </dgm:pt>
    <dgm:pt modelId="{971128AF-34E9-4341-A048-32C84D7D5E1E}" type="pres">
      <dgm:prSet presAssocID="{3AB64DEE-2A91-4314-8B01-A3C30FA8B2CA}" presName="hierRoot4" presStyleCnt="0"/>
      <dgm:spPr/>
    </dgm:pt>
    <dgm:pt modelId="{EDE4FF24-2DD6-4400-8744-B14111E7C0EA}" type="pres">
      <dgm:prSet presAssocID="{3AB64DEE-2A91-4314-8B01-A3C30FA8B2CA}" presName="composite4" presStyleCnt="0"/>
      <dgm:spPr/>
    </dgm:pt>
    <dgm:pt modelId="{9D784FCB-1DDC-4FD1-B63B-E01CC11CD258}" type="pres">
      <dgm:prSet presAssocID="{3AB64DEE-2A91-4314-8B01-A3C30FA8B2CA}" presName="background4" presStyleLbl="node4" presStyleIdx="9" presStyleCnt="14"/>
      <dgm:spPr/>
    </dgm:pt>
    <dgm:pt modelId="{41343842-079A-42D3-9A5D-DB5A291173EB}" type="pres">
      <dgm:prSet presAssocID="{3AB64DEE-2A91-4314-8B01-A3C30FA8B2CA}" presName="text4" presStyleLbl="fgAcc4" presStyleIdx="9" presStyleCnt="14" custScaleX="386728" custScaleY="146753">
        <dgm:presLayoutVars>
          <dgm:chPref val="3"/>
        </dgm:presLayoutVars>
      </dgm:prSet>
      <dgm:spPr/>
      <dgm:t>
        <a:bodyPr/>
        <a:lstStyle/>
        <a:p>
          <a:endParaRPr lang="fr-FR"/>
        </a:p>
      </dgm:t>
    </dgm:pt>
    <dgm:pt modelId="{9487191D-4933-406B-A9A2-BE5085EAB844}" type="pres">
      <dgm:prSet presAssocID="{3AB64DEE-2A91-4314-8B01-A3C30FA8B2CA}" presName="hierChild5" presStyleCnt="0"/>
      <dgm:spPr/>
    </dgm:pt>
    <dgm:pt modelId="{A4584234-245E-4005-9950-6A011FAB8AF5}" type="pres">
      <dgm:prSet presAssocID="{758D2AB9-608C-4A41-994D-D0677C8EDD98}" presName="Name23" presStyleLbl="parChTrans1D4" presStyleIdx="10" presStyleCnt="14"/>
      <dgm:spPr/>
      <dgm:t>
        <a:bodyPr/>
        <a:lstStyle/>
        <a:p>
          <a:endParaRPr lang="fr-FR"/>
        </a:p>
      </dgm:t>
    </dgm:pt>
    <dgm:pt modelId="{5EDA5E3C-7672-41D5-9B75-4DF6F3BE313A}" type="pres">
      <dgm:prSet presAssocID="{6E9EEF30-9C88-45AB-9B73-2C95BF19FCB3}" presName="hierRoot4" presStyleCnt="0"/>
      <dgm:spPr/>
    </dgm:pt>
    <dgm:pt modelId="{415F8A6B-072E-4727-9F58-DE6F0638694A}" type="pres">
      <dgm:prSet presAssocID="{6E9EEF30-9C88-45AB-9B73-2C95BF19FCB3}" presName="composite4" presStyleCnt="0"/>
      <dgm:spPr/>
    </dgm:pt>
    <dgm:pt modelId="{C58C7B72-B5BA-48EF-9AE6-DA683901B24A}" type="pres">
      <dgm:prSet presAssocID="{6E9EEF30-9C88-45AB-9B73-2C95BF19FCB3}" presName="background4" presStyleLbl="node4" presStyleIdx="10" presStyleCnt="14"/>
      <dgm:spPr/>
    </dgm:pt>
    <dgm:pt modelId="{C2FE0223-199D-4438-8D1D-CDA34AB39250}" type="pres">
      <dgm:prSet presAssocID="{6E9EEF30-9C88-45AB-9B73-2C95BF19FCB3}" presName="text4" presStyleLbl="fgAcc4" presStyleIdx="10" presStyleCnt="14" custScaleX="386728" custScaleY="148730">
        <dgm:presLayoutVars>
          <dgm:chPref val="3"/>
        </dgm:presLayoutVars>
      </dgm:prSet>
      <dgm:spPr/>
      <dgm:t>
        <a:bodyPr/>
        <a:lstStyle/>
        <a:p>
          <a:endParaRPr lang="fr-FR"/>
        </a:p>
      </dgm:t>
    </dgm:pt>
    <dgm:pt modelId="{115E34FA-610D-471A-B7C1-4190126B6A03}" type="pres">
      <dgm:prSet presAssocID="{6E9EEF30-9C88-45AB-9B73-2C95BF19FCB3}" presName="hierChild5" presStyleCnt="0"/>
      <dgm:spPr/>
    </dgm:pt>
    <dgm:pt modelId="{8C8B5429-9027-41A8-8D66-3585B7DAC762}" type="pres">
      <dgm:prSet presAssocID="{82DDDEFF-A1FB-44B7-A656-6EC594693432}" presName="Name23" presStyleLbl="parChTrans1D4" presStyleIdx="11" presStyleCnt="14"/>
      <dgm:spPr/>
      <dgm:t>
        <a:bodyPr/>
        <a:lstStyle/>
        <a:p>
          <a:endParaRPr lang="fr-FR"/>
        </a:p>
      </dgm:t>
    </dgm:pt>
    <dgm:pt modelId="{EED0B37F-0E38-4584-8DBC-60209B659510}" type="pres">
      <dgm:prSet presAssocID="{77DF602C-D04F-4412-A2B8-841DB75C101A}" presName="hierRoot4" presStyleCnt="0"/>
      <dgm:spPr/>
    </dgm:pt>
    <dgm:pt modelId="{77AB273D-56DD-4CB9-AC90-58E922F629DB}" type="pres">
      <dgm:prSet presAssocID="{77DF602C-D04F-4412-A2B8-841DB75C101A}" presName="composite4" presStyleCnt="0"/>
      <dgm:spPr/>
    </dgm:pt>
    <dgm:pt modelId="{56D50E90-F852-4DF2-AC17-ABD273C10F7E}" type="pres">
      <dgm:prSet presAssocID="{77DF602C-D04F-4412-A2B8-841DB75C101A}" presName="background4" presStyleLbl="node4" presStyleIdx="11" presStyleCnt="14"/>
      <dgm:spPr/>
    </dgm:pt>
    <dgm:pt modelId="{0203FD23-6A0E-4184-BEF2-E2DC10D5321E}" type="pres">
      <dgm:prSet presAssocID="{77DF602C-D04F-4412-A2B8-841DB75C101A}" presName="text4" presStyleLbl="fgAcc4" presStyleIdx="11" presStyleCnt="14" custScaleX="362064" custScaleY="122208">
        <dgm:presLayoutVars>
          <dgm:chPref val="3"/>
        </dgm:presLayoutVars>
      </dgm:prSet>
      <dgm:spPr/>
      <dgm:t>
        <a:bodyPr/>
        <a:lstStyle/>
        <a:p>
          <a:endParaRPr lang="fr-FR"/>
        </a:p>
      </dgm:t>
    </dgm:pt>
    <dgm:pt modelId="{60354AFB-07E0-4F9B-A63C-E04CF6B8124F}" type="pres">
      <dgm:prSet presAssocID="{77DF602C-D04F-4412-A2B8-841DB75C101A}" presName="hierChild5" presStyleCnt="0"/>
      <dgm:spPr/>
    </dgm:pt>
    <dgm:pt modelId="{C9555812-85F6-4704-9B6E-20F0B557BA5A}" type="pres">
      <dgm:prSet presAssocID="{6B53B142-EE42-498E-8633-3235D61FD57B}" presName="Name23" presStyleLbl="parChTrans1D4" presStyleIdx="12" presStyleCnt="14"/>
      <dgm:spPr/>
      <dgm:t>
        <a:bodyPr/>
        <a:lstStyle/>
        <a:p>
          <a:endParaRPr lang="fr-FR"/>
        </a:p>
      </dgm:t>
    </dgm:pt>
    <dgm:pt modelId="{ADC6DC56-24B1-4B41-A97B-938627798B1B}" type="pres">
      <dgm:prSet presAssocID="{11B00F29-7212-4ADB-8117-3722BCE83213}" presName="hierRoot4" presStyleCnt="0"/>
      <dgm:spPr/>
    </dgm:pt>
    <dgm:pt modelId="{8364BB93-8CBE-4E9A-8E02-DFB457ACEA5B}" type="pres">
      <dgm:prSet presAssocID="{11B00F29-7212-4ADB-8117-3722BCE83213}" presName="composite4" presStyleCnt="0"/>
      <dgm:spPr/>
    </dgm:pt>
    <dgm:pt modelId="{F06A9C5D-C8AE-40C1-9EFB-DD80DB65B421}" type="pres">
      <dgm:prSet presAssocID="{11B00F29-7212-4ADB-8117-3722BCE83213}" presName="background4" presStyleLbl="node4" presStyleIdx="12" presStyleCnt="14"/>
      <dgm:spPr/>
    </dgm:pt>
    <dgm:pt modelId="{933EF3DA-D081-47FE-805E-F0449E5AE05B}" type="pres">
      <dgm:prSet presAssocID="{11B00F29-7212-4ADB-8117-3722BCE83213}" presName="text4" presStyleLbl="fgAcc4" presStyleIdx="12" presStyleCnt="14" custScaleX="362064">
        <dgm:presLayoutVars>
          <dgm:chPref val="3"/>
        </dgm:presLayoutVars>
      </dgm:prSet>
      <dgm:spPr/>
      <dgm:t>
        <a:bodyPr/>
        <a:lstStyle/>
        <a:p>
          <a:endParaRPr lang="fr-FR"/>
        </a:p>
      </dgm:t>
    </dgm:pt>
    <dgm:pt modelId="{2C225B22-39E0-4394-9A1D-D3FF742ABA8E}" type="pres">
      <dgm:prSet presAssocID="{11B00F29-7212-4ADB-8117-3722BCE83213}" presName="hierChild5" presStyleCnt="0"/>
      <dgm:spPr/>
    </dgm:pt>
    <dgm:pt modelId="{B03CCCA2-F09D-4B42-B14B-C808A4BEE7FE}" type="pres">
      <dgm:prSet presAssocID="{9D95747E-08CA-4803-9D77-E7295AD363AE}" presName="Name23" presStyleLbl="parChTrans1D4" presStyleIdx="13" presStyleCnt="14"/>
      <dgm:spPr/>
      <dgm:t>
        <a:bodyPr/>
        <a:lstStyle/>
        <a:p>
          <a:endParaRPr lang="fr-FR"/>
        </a:p>
      </dgm:t>
    </dgm:pt>
    <dgm:pt modelId="{2CD482CC-16DD-4AEB-8E03-14EAE59733C7}" type="pres">
      <dgm:prSet presAssocID="{29E0CADC-CFC6-4CD1-860A-6A72D5151E5E}" presName="hierRoot4" presStyleCnt="0"/>
      <dgm:spPr/>
    </dgm:pt>
    <dgm:pt modelId="{F2AF285B-A9A5-4420-AA0E-8878235AC641}" type="pres">
      <dgm:prSet presAssocID="{29E0CADC-CFC6-4CD1-860A-6A72D5151E5E}" presName="composite4" presStyleCnt="0"/>
      <dgm:spPr/>
    </dgm:pt>
    <dgm:pt modelId="{F526363E-8297-4C89-B714-924DF136A270}" type="pres">
      <dgm:prSet presAssocID="{29E0CADC-CFC6-4CD1-860A-6A72D5151E5E}" presName="background4" presStyleLbl="node4" presStyleIdx="13" presStyleCnt="14"/>
      <dgm:spPr/>
    </dgm:pt>
    <dgm:pt modelId="{873773C1-35D8-4B2F-8BD4-D69065395F16}" type="pres">
      <dgm:prSet presAssocID="{29E0CADC-CFC6-4CD1-860A-6A72D5151E5E}" presName="text4" presStyleLbl="fgAcc4" presStyleIdx="13" presStyleCnt="14" custScaleX="362064" custScaleY="171640">
        <dgm:presLayoutVars>
          <dgm:chPref val="3"/>
        </dgm:presLayoutVars>
      </dgm:prSet>
      <dgm:spPr/>
      <dgm:t>
        <a:bodyPr/>
        <a:lstStyle/>
        <a:p>
          <a:endParaRPr lang="fr-FR"/>
        </a:p>
      </dgm:t>
    </dgm:pt>
    <dgm:pt modelId="{F58581F5-A373-4D0B-8A07-6FFB4BF4F11E}" type="pres">
      <dgm:prSet presAssocID="{29E0CADC-CFC6-4CD1-860A-6A72D5151E5E}" presName="hierChild5" presStyleCnt="0"/>
      <dgm:spPr/>
    </dgm:pt>
  </dgm:ptLst>
  <dgm:cxnLst>
    <dgm:cxn modelId="{BA71070C-95ED-4972-AF2A-78AFCFE19A9A}" type="presOf" srcId="{11B00F29-7212-4ADB-8117-3722BCE83213}" destId="{933EF3DA-D081-47FE-805E-F0449E5AE05B}" srcOrd="0" destOrd="0" presId="urn:microsoft.com/office/officeart/2005/8/layout/hierarchy1"/>
    <dgm:cxn modelId="{C9D3ED66-A8A1-4FA2-9991-892E58C177D3}" type="presOf" srcId="{0E4D34D1-EB2A-4940-9DDD-BE4658EEFE53}" destId="{0D2F77D4-708C-4D31-8240-BF91289BD480}" srcOrd="0" destOrd="0" presId="urn:microsoft.com/office/officeart/2005/8/layout/hierarchy1"/>
    <dgm:cxn modelId="{10448D8C-5E7D-4D85-853C-B73150D63299}" type="presOf" srcId="{A82000E4-87EC-4B64-A4C9-E8C54099524F}" destId="{A3569D3B-1D48-4F31-83E1-C38242D672FC}" srcOrd="0" destOrd="0" presId="urn:microsoft.com/office/officeart/2005/8/layout/hierarchy1"/>
    <dgm:cxn modelId="{6A777ED4-E559-4A23-8744-D2B76BD22DC0}" srcId="{26553DE9-BCF4-490B-96C1-82E943212CE8}" destId="{FC464401-B347-436B-BA37-7635A43ED2B6}" srcOrd="0" destOrd="0" parTransId="{1CEBE1B0-A734-4B36-8AAA-69F6042C5ED0}" sibTransId="{CAE50CCA-27A4-4A4C-BBE4-6C14927A47A1}"/>
    <dgm:cxn modelId="{1155FD38-8CE1-4060-9F43-45B79FDC3A6E}" srcId="{CF46FCBC-BBCB-42F0-B7E5-958DE07CD0BC}" destId="{26553DE9-BCF4-490B-96C1-82E943212CE8}" srcOrd="0" destOrd="0" parTransId="{408D557D-E701-4F69-868E-AD56B9B58BCB}" sibTransId="{32F2E290-647A-4935-A9A6-FB4E1A5E4985}"/>
    <dgm:cxn modelId="{1200621B-4481-47B1-82F1-EF6FD7EE9063}" type="presOf" srcId="{5DFB5872-A150-4E17-82D2-06C03C14A167}" destId="{69685AE5-2A4D-42B6-B160-A3FCB223433F}" srcOrd="0" destOrd="0" presId="urn:microsoft.com/office/officeart/2005/8/layout/hierarchy1"/>
    <dgm:cxn modelId="{7C1D02C1-C85D-4136-ADCB-883DF2625FB0}" type="presOf" srcId="{9BB3BD2D-DB97-4B89-86CC-6A19E1DD78BE}" destId="{FB7D20F8-02BC-4A51-ABC1-5306659A7516}" srcOrd="0" destOrd="0" presId="urn:microsoft.com/office/officeart/2005/8/layout/hierarchy1"/>
    <dgm:cxn modelId="{80ECD123-9850-41A0-B27A-141755A9D5BC}" srcId="{0761972A-BF46-4B34-B544-8CE8B85E6AA2}" destId="{CF46FCBC-BBCB-42F0-B7E5-958DE07CD0BC}" srcOrd="0" destOrd="0" parTransId="{0E4D34D1-EB2A-4940-9DDD-BE4658EEFE53}" sibTransId="{E8C0B23E-7D63-4521-A45B-9AE407EC4D8F}"/>
    <dgm:cxn modelId="{98D1F589-62A0-449B-8A8C-2CAB8A5AA697}" type="presOf" srcId="{408D557D-E701-4F69-868E-AD56B9B58BCB}" destId="{9BBC0A52-E673-4CAE-839D-A63207CE097B}" srcOrd="0" destOrd="0" presId="urn:microsoft.com/office/officeart/2005/8/layout/hierarchy1"/>
    <dgm:cxn modelId="{0A4560A2-0442-4D15-BB74-7841BBECAD2E}" type="presOf" srcId="{29B08C99-71FA-4325-9A09-2875D1AD4D45}" destId="{389D559D-A851-4277-BAAC-EE1D2D2D1E96}" srcOrd="0" destOrd="0" presId="urn:microsoft.com/office/officeart/2005/8/layout/hierarchy1"/>
    <dgm:cxn modelId="{1A522848-FFFE-46AF-BB4B-0EBD64A92C6D}" type="presOf" srcId="{26553DE9-BCF4-490B-96C1-82E943212CE8}" destId="{1C82068D-9EE6-421A-8F03-CBBE3E3C5FA7}" srcOrd="0" destOrd="0" presId="urn:microsoft.com/office/officeart/2005/8/layout/hierarchy1"/>
    <dgm:cxn modelId="{8E5BA75F-DA9C-46E4-A3D6-73304ED4B4BC}" type="presOf" srcId="{B4204C78-EA11-4AB2-A00D-F76585444922}" destId="{64BBA4EE-E9BF-4C23-8E4B-FD9CDC38FA8E}" srcOrd="0" destOrd="0" presId="urn:microsoft.com/office/officeart/2005/8/layout/hierarchy1"/>
    <dgm:cxn modelId="{AB557E40-9EBF-404D-A06A-0A2476A0BD9D}" srcId="{6E167D87-D6AE-4928-86EA-FEFD3EB958E7}" destId="{A7EBF02F-87B3-4AE7-B848-99B896D8AEFD}" srcOrd="0" destOrd="0" parTransId="{80ED450D-838D-4C3A-B08C-D0168721AE20}" sibTransId="{624E38D1-9B82-4E2D-8B12-CD0C4D5DFEF1}"/>
    <dgm:cxn modelId="{B1EE5426-A1DE-4A00-9EAC-E01CE8DEF604}" type="presOf" srcId="{3C21A1AD-F3A1-4449-9456-B068BB8E6112}" destId="{B8FF20C6-0FE0-4C10-B79B-57E396A45C50}" srcOrd="0" destOrd="0" presId="urn:microsoft.com/office/officeart/2005/8/layout/hierarchy1"/>
    <dgm:cxn modelId="{1E538D43-AD6E-4ED3-95CD-63CD6188B23C}" type="presOf" srcId="{300584FB-5AD6-4F74-A423-FC22F106DE86}" destId="{0C8B072B-CD1C-4969-BC6F-7EC027FBBD5F}" srcOrd="0" destOrd="0" presId="urn:microsoft.com/office/officeart/2005/8/layout/hierarchy1"/>
    <dgm:cxn modelId="{C163A194-3920-43DC-960A-520F9DE8AB16}" type="presOf" srcId="{2DBB5CD7-A504-45A4-A41D-81A1DF08D5ED}" destId="{F94B6131-B062-451D-A9D0-68DD4E00A248}" srcOrd="0" destOrd="0" presId="urn:microsoft.com/office/officeart/2005/8/layout/hierarchy1"/>
    <dgm:cxn modelId="{1E8D969D-9D32-4314-85DB-FFFE7551D950}" type="presOf" srcId="{758D2AB9-608C-4A41-994D-D0677C8EDD98}" destId="{A4584234-245E-4005-9950-6A011FAB8AF5}" srcOrd="0" destOrd="0" presId="urn:microsoft.com/office/officeart/2005/8/layout/hierarchy1"/>
    <dgm:cxn modelId="{06B08091-82F0-4338-A92C-A7852E75021B}" srcId="{9BB3BD2D-DB97-4B89-86CC-6A19E1DD78BE}" destId="{FCFCC0D4-828C-4B69-BAD6-BA6725F75631}" srcOrd="0" destOrd="0" parTransId="{B4204C78-EA11-4AB2-A00D-F76585444922}" sibTransId="{86ABCA6E-0FB2-4254-97DC-DBE9377AE056}"/>
    <dgm:cxn modelId="{024AD661-9199-4E5E-AB41-9978410E6445}" type="presOf" srcId="{33FAD292-41EB-4A25-A2F3-6754E267D1DD}" destId="{6B2073A3-8CE5-440B-8705-65C856C143A7}" srcOrd="0" destOrd="0" presId="urn:microsoft.com/office/officeart/2005/8/layout/hierarchy1"/>
    <dgm:cxn modelId="{B84AECB3-3FD7-428D-A68E-FD1C0F98F4FD}" srcId="{FC464401-B347-436B-BA37-7635A43ED2B6}" destId="{F18663D3-EE6C-4244-A351-DFC13F63716C}" srcOrd="0" destOrd="0" parTransId="{4FC208B2-50A0-47F0-8553-55B115CB977F}" sibTransId="{DE785E02-9D34-4B60-97CE-02BD78A6AFE6}"/>
    <dgm:cxn modelId="{BDA030BD-0AF3-47E1-A2B4-E10D288EF3A2}" type="presOf" srcId="{77DF602C-D04F-4412-A2B8-841DB75C101A}" destId="{0203FD23-6A0E-4184-BEF2-E2DC10D5321E}" srcOrd="0" destOrd="0" presId="urn:microsoft.com/office/officeart/2005/8/layout/hierarchy1"/>
    <dgm:cxn modelId="{EFE7AAF1-08B7-4B92-8B8C-3DCCE8858D9B}" srcId="{49CC44E7-2D6A-43AF-B92B-CECDDC2466B1}" destId="{0761972A-BF46-4B34-B544-8CE8B85E6AA2}" srcOrd="0" destOrd="0" parTransId="{2CE619D9-F815-46E1-8855-FD96366D88FD}" sibTransId="{0F5615CF-D910-4596-ACF1-D765BC6EB2C1}"/>
    <dgm:cxn modelId="{470A99BA-0212-40EC-95DA-9CC12602FC04}" type="presOf" srcId="{65E8C7F6-6ED1-4A5A-9778-45CB80FBF947}" destId="{757D5A49-1B36-4C3C-A45A-194DAFE34996}" srcOrd="0" destOrd="0" presId="urn:microsoft.com/office/officeart/2005/8/layout/hierarchy1"/>
    <dgm:cxn modelId="{3F6B196F-47D1-4076-BCDB-0D959021926A}" srcId="{FCFCC0D4-828C-4B69-BAD6-BA6725F75631}" destId="{3AB64DEE-2A91-4314-8B01-A3C30FA8B2CA}" srcOrd="0" destOrd="0" parTransId="{CA27832B-27CC-4ADA-9B3F-02F29AFE81E9}" sibTransId="{89C77814-45FB-4823-88E6-B3F02F039C9B}"/>
    <dgm:cxn modelId="{95C3E274-472F-4666-9F47-BB382E782BC8}" type="presOf" srcId="{49CC44E7-2D6A-43AF-B92B-CECDDC2466B1}" destId="{2A20231C-5E18-4694-97EC-7D9C77FED676}" srcOrd="0" destOrd="0" presId="urn:microsoft.com/office/officeart/2005/8/layout/hierarchy1"/>
    <dgm:cxn modelId="{96EF5982-B1A7-4FE8-A226-C0F5E175D024}" type="presOf" srcId="{FCFCC0D4-828C-4B69-BAD6-BA6725F75631}" destId="{9A60D373-D33F-4BE5-81C7-CE25B131EFFE}" srcOrd="0" destOrd="0" presId="urn:microsoft.com/office/officeart/2005/8/layout/hierarchy1"/>
    <dgm:cxn modelId="{23FF9F36-7295-4163-9D1E-278FBDD2C423}" type="presOf" srcId="{32C9554F-F201-4D05-90FB-95B281E78100}" destId="{5E43C0A2-9F14-4739-9E57-1C6649F00C2D}" srcOrd="0" destOrd="0" presId="urn:microsoft.com/office/officeart/2005/8/layout/hierarchy1"/>
    <dgm:cxn modelId="{72BF1E8D-F608-4CB1-B357-4D50FF72A79F}" type="presOf" srcId="{F18663D3-EE6C-4244-A351-DFC13F63716C}" destId="{026D3C4C-851E-48AE-8689-FF7D3A19710A}" srcOrd="0" destOrd="0" presId="urn:microsoft.com/office/officeart/2005/8/layout/hierarchy1"/>
    <dgm:cxn modelId="{2C51CE06-BF51-4B13-8E9D-48B86546C33C}" type="presOf" srcId="{FC464401-B347-436B-BA37-7635A43ED2B6}" destId="{B56B6F68-9DC8-45A4-BF35-9716C4836AE8}" srcOrd="0" destOrd="0" presId="urn:microsoft.com/office/officeart/2005/8/layout/hierarchy1"/>
    <dgm:cxn modelId="{615795A5-1DA6-48AC-A79F-8E19F299909C}" type="presOf" srcId="{76FD58A4-296B-4C7B-87C1-9E2FE4685CA9}" destId="{50E24AF6-78AF-42FE-BA05-2F724FA84C0E}" srcOrd="0" destOrd="0" presId="urn:microsoft.com/office/officeart/2005/8/layout/hierarchy1"/>
    <dgm:cxn modelId="{9EE3B8D0-2968-442C-867A-28CB8D4BECD0}" type="presOf" srcId="{3AB64DEE-2A91-4314-8B01-A3C30FA8B2CA}" destId="{41343842-079A-42D3-9A5D-DB5A291173EB}" srcOrd="0" destOrd="0" presId="urn:microsoft.com/office/officeart/2005/8/layout/hierarchy1"/>
    <dgm:cxn modelId="{42D9DB49-ACCC-4881-80F0-3B424693D275}" type="presOf" srcId="{CA27832B-27CC-4ADA-9B3F-02F29AFE81E9}" destId="{ACBA5488-A504-43DC-A46C-221F7208563D}" srcOrd="0" destOrd="0" presId="urn:microsoft.com/office/officeart/2005/8/layout/hierarchy1"/>
    <dgm:cxn modelId="{43C6E637-5196-409F-9B40-569E863FABEF}" type="presOf" srcId="{A7EBF02F-87B3-4AE7-B848-99B896D8AEFD}" destId="{2CFDF12F-4114-4680-9359-F00C5A1D964C}" srcOrd="0" destOrd="0" presId="urn:microsoft.com/office/officeart/2005/8/layout/hierarchy1"/>
    <dgm:cxn modelId="{8F56A6C5-A1B5-40A0-8A03-2285B87A32E3}" srcId="{3AB64DEE-2A91-4314-8B01-A3C30FA8B2CA}" destId="{6E9EEF30-9C88-45AB-9B73-2C95BF19FCB3}" srcOrd="0" destOrd="0" parTransId="{758D2AB9-608C-4A41-994D-D0677C8EDD98}" sibTransId="{97D41D75-D256-444B-BC12-3822AFAA0DDA}"/>
    <dgm:cxn modelId="{4F060E39-9575-4FE4-A85C-282F12990558}" type="presOf" srcId="{0761972A-BF46-4B34-B544-8CE8B85E6AA2}" destId="{E71FA877-A8FB-4899-A047-06A97C8B4FB5}" srcOrd="0" destOrd="0" presId="urn:microsoft.com/office/officeart/2005/8/layout/hierarchy1"/>
    <dgm:cxn modelId="{258B3672-5128-461A-B1EF-D1C4CD570686}" srcId="{5DFB5872-A150-4E17-82D2-06C03C14A167}" destId="{33FAD292-41EB-4A25-A2F3-6754E267D1DD}" srcOrd="0" destOrd="0" parTransId="{8FC64DC9-8869-45B7-8FEB-E4FBF68FA948}" sibTransId="{BB8179E0-1945-4E17-BD95-B0BB850A65FB}"/>
    <dgm:cxn modelId="{C45B2BFF-F723-43F9-9876-A37728F5ECA7}" srcId="{33FAD292-41EB-4A25-A2F3-6754E267D1DD}" destId="{49CC44E7-2D6A-43AF-B92B-CECDDC2466B1}" srcOrd="1" destOrd="0" parTransId="{300584FB-5AD6-4F74-A423-FC22F106DE86}" sibTransId="{F97951DD-9365-46EF-BB2C-ED14A98DFF14}"/>
    <dgm:cxn modelId="{695F5EA7-6764-43D7-A307-052F0ABFAB45}" type="presOf" srcId="{6B53B142-EE42-498E-8633-3235D61FD57B}" destId="{C9555812-85F6-4704-9B6E-20F0B557BA5A}" srcOrd="0" destOrd="0" presId="urn:microsoft.com/office/officeart/2005/8/layout/hierarchy1"/>
    <dgm:cxn modelId="{6B2D8329-7BEA-40C8-8684-33F7CE686D0F}" type="presOf" srcId="{82DDDEFF-A1FB-44B7-A656-6EC594693432}" destId="{8C8B5429-9027-41A8-8D66-3585B7DAC762}" srcOrd="0" destOrd="0" presId="urn:microsoft.com/office/officeart/2005/8/layout/hierarchy1"/>
    <dgm:cxn modelId="{9EB2DCFB-1E7F-4455-A986-786C50975601}" type="presOf" srcId="{2CE619D9-F815-46E1-8855-FD96366D88FD}" destId="{8D1057E7-1B18-479B-ABBA-78685EB4FC4F}" srcOrd="0" destOrd="0" presId="urn:microsoft.com/office/officeart/2005/8/layout/hierarchy1"/>
    <dgm:cxn modelId="{6B04593B-4279-4D0B-B35D-0F712DA036CA}" srcId="{77DF602C-D04F-4412-A2B8-841DB75C101A}" destId="{11B00F29-7212-4ADB-8117-3722BCE83213}" srcOrd="0" destOrd="0" parTransId="{6B53B142-EE42-498E-8633-3235D61FD57B}" sibTransId="{038EDFD4-8DC9-4A49-B05C-0CA7B1BFF021}"/>
    <dgm:cxn modelId="{FF6036F8-1E95-48A4-ACB8-57DF17EDF9E5}" type="presOf" srcId="{1CEBE1B0-A734-4B36-8AAA-69F6042C5ED0}" destId="{0E735A75-C77A-4330-863F-14D5F2CEA68A}" srcOrd="0" destOrd="0" presId="urn:microsoft.com/office/officeart/2005/8/layout/hierarchy1"/>
    <dgm:cxn modelId="{29764138-7318-4241-B1F7-787BC59CED28}" srcId="{33FAD292-41EB-4A25-A2F3-6754E267D1DD}" destId="{A82000E4-87EC-4B64-A4C9-E8C54099524F}" srcOrd="0" destOrd="0" parTransId="{35CEB3AB-9D7C-4D1F-952A-F60BDC53312A}" sibTransId="{1388F329-5B6E-4AAE-8A69-517477E7D1CD}"/>
    <dgm:cxn modelId="{925DBAA4-49DB-45F8-B43D-A160C9964814}" type="presOf" srcId="{9D95747E-08CA-4803-9D77-E7295AD363AE}" destId="{B03CCCA2-F09D-4B42-B14B-C808A4BEE7FE}" srcOrd="0" destOrd="0" presId="urn:microsoft.com/office/officeart/2005/8/layout/hierarchy1"/>
    <dgm:cxn modelId="{10A078C7-8548-4D9B-B8C0-6531CA60FCB5}" srcId="{33FAD292-41EB-4A25-A2F3-6754E267D1DD}" destId="{3C21A1AD-F3A1-4449-9456-B068BB8E6112}" srcOrd="2" destOrd="0" parTransId="{32C9554F-F201-4D05-90FB-95B281E78100}" sibTransId="{6A5B6FC0-0CAB-4C60-90FB-105C372EE7AF}"/>
    <dgm:cxn modelId="{C38BDFA9-EB60-416E-AEAB-6E16D11F3F68}" srcId="{F18663D3-EE6C-4244-A351-DFC13F63716C}" destId="{29B08C99-71FA-4325-9A09-2875D1AD4D45}" srcOrd="0" destOrd="0" parTransId="{EB202EF4-629B-4299-8186-8CC983F997CD}" sibTransId="{F108BC0F-CA93-4180-A89C-8DADA0FDCB7B}"/>
    <dgm:cxn modelId="{69D8883A-AE9F-45B2-B0EA-33D65386DAF4}" type="presOf" srcId="{C23341D0-C2CE-4F97-BD52-314D39699BA2}" destId="{36F21096-3528-465F-8EC3-3C1BADCF6110}" srcOrd="0" destOrd="0" presId="urn:microsoft.com/office/officeart/2005/8/layout/hierarchy1"/>
    <dgm:cxn modelId="{00B24661-EA6E-49A7-8EF3-6EA6EB0E6CBE}" srcId="{29B08C99-71FA-4325-9A09-2875D1AD4D45}" destId="{6E167D87-D6AE-4928-86EA-FEFD3EB958E7}" srcOrd="0" destOrd="0" parTransId="{662BFE7D-4FD3-4CFC-BFB9-BDF7784CA60C}" sibTransId="{2B422C02-C440-4125-9FE9-CBBF5BE6E799}"/>
    <dgm:cxn modelId="{458632F3-7D2D-45CB-87C0-3D6AD69F2990}" type="presOf" srcId="{35CEB3AB-9D7C-4D1F-952A-F60BDC53312A}" destId="{873039C2-B4E3-41A7-9625-609B4838E8EC}" srcOrd="0" destOrd="0" presId="urn:microsoft.com/office/officeart/2005/8/layout/hierarchy1"/>
    <dgm:cxn modelId="{B4B8BAA6-FC9E-46D3-AD3B-7BB1EB8E5931}" type="presOf" srcId="{29E0CADC-CFC6-4CD1-860A-6A72D5151E5E}" destId="{873773C1-35D8-4B2F-8BD4-D69065395F16}" srcOrd="0" destOrd="0" presId="urn:microsoft.com/office/officeart/2005/8/layout/hierarchy1"/>
    <dgm:cxn modelId="{00D5743F-40F7-4F20-B551-A81292E51845}" type="presOf" srcId="{CF46FCBC-BBCB-42F0-B7E5-958DE07CD0BC}" destId="{23A240C7-45F6-4523-9001-33D11AB2B845}" srcOrd="0" destOrd="0" presId="urn:microsoft.com/office/officeart/2005/8/layout/hierarchy1"/>
    <dgm:cxn modelId="{9CC29819-8636-4267-B95E-F8E853938D15}" type="presOf" srcId="{1257569F-15B3-4A7D-88C2-156339B3D031}" destId="{EB70B24F-7099-4339-A4E0-94035D19B1D3}" srcOrd="0" destOrd="0" presId="urn:microsoft.com/office/officeart/2005/8/layout/hierarchy1"/>
    <dgm:cxn modelId="{0362395A-33E5-43FD-9F1E-42F1285F1327}" type="presOf" srcId="{6E9EEF30-9C88-45AB-9B73-2C95BF19FCB3}" destId="{C2FE0223-199D-4438-8D1D-CDA34AB39250}" srcOrd="0" destOrd="0" presId="urn:microsoft.com/office/officeart/2005/8/layout/hierarchy1"/>
    <dgm:cxn modelId="{DDF1AF1A-6F90-4336-A7EE-23F7E694189F}" srcId="{A7EBF02F-87B3-4AE7-B848-99B896D8AEFD}" destId="{C23341D0-C2CE-4F97-BD52-314D39699BA2}" srcOrd="0" destOrd="0" parTransId="{76FD58A4-296B-4C7B-87C1-9E2FE4685CA9}" sibTransId="{E006D223-41C8-4F31-86BA-2D6699FE67AD}"/>
    <dgm:cxn modelId="{1F12CCE3-01D4-45A8-BAFC-ED569AF30927}" srcId="{3C21A1AD-F3A1-4449-9456-B068BB8E6112}" destId="{9BB3BD2D-DB97-4B89-86CC-6A19E1DD78BE}" srcOrd="0" destOrd="0" parTransId="{2DBB5CD7-A504-45A4-A41D-81A1DF08D5ED}" sibTransId="{DD4A0002-E70C-456D-B8D6-E5D6609D92C8}"/>
    <dgm:cxn modelId="{95107C73-9948-4862-AA03-ACDFBD60E363}" srcId="{A82000E4-87EC-4B64-A4C9-E8C54099524F}" destId="{1257569F-15B3-4A7D-88C2-156339B3D031}" srcOrd="0" destOrd="0" parTransId="{65E8C7F6-6ED1-4A5A-9778-45CB80FBF947}" sibTransId="{554F8E83-D827-4820-9AAF-AD3796BF94CD}"/>
    <dgm:cxn modelId="{62AD69F9-EA29-465A-8F92-71BF709CF6C3}" type="presOf" srcId="{662BFE7D-4FD3-4CFC-BFB9-BDF7784CA60C}" destId="{9DCB00F3-A773-47DC-ADAB-72145E03DECF}" srcOrd="0" destOrd="0" presId="urn:microsoft.com/office/officeart/2005/8/layout/hierarchy1"/>
    <dgm:cxn modelId="{DCC0947F-8586-4492-9D02-9F99640223B3}" srcId="{11B00F29-7212-4ADB-8117-3722BCE83213}" destId="{29E0CADC-CFC6-4CD1-860A-6A72D5151E5E}" srcOrd="0" destOrd="0" parTransId="{9D95747E-08CA-4803-9D77-E7295AD363AE}" sibTransId="{45C9DE3B-258B-4A9C-9E1C-E68A56CE9611}"/>
    <dgm:cxn modelId="{22DCB392-D9E0-4A30-9DA0-62BB6DDD3E49}" type="presOf" srcId="{6E167D87-D6AE-4928-86EA-FEFD3EB958E7}" destId="{AF45D2B9-75FF-4AE9-93C2-08648BDBF3E2}" srcOrd="0" destOrd="0" presId="urn:microsoft.com/office/officeart/2005/8/layout/hierarchy1"/>
    <dgm:cxn modelId="{8B90106A-82D7-4B0F-BF74-8AE1A607B903}" type="presOf" srcId="{EB202EF4-629B-4299-8186-8CC983F997CD}" destId="{5094683D-F30F-4BE7-8856-FA0A41B67F20}" srcOrd="0" destOrd="0" presId="urn:microsoft.com/office/officeart/2005/8/layout/hierarchy1"/>
    <dgm:cxn modelId="{602976B9-641F-4FED-BFD6-E1985C1A4AED}" type="presOf" srcId="{4FC208B2-50A0-47F0-8553-55B115CB977F}" destId="{0551E1B5-3AAC-4D6D-A3EC-83CB64339C96}" srcOrd="0" destOrd="0" presId="urn:microsoft.com/office/officeart/2005/8/layout/hierarchy1"/>
    <dgm:cxn modelId="{36BB0C3F-DF78-46EF-BD20-D699E83C1E90}" type="presOf" srcId="{80ED450D-838D-4C3A-B08C-D0168721AE20}" destId="{3CB28702-CE3D-4FD7-A0E5-7ED22DD76346}" srcOrd="0" destOrd="0" presId="urn:microsoft.com/office/officeart/2005/8/layout/hierarchy1"/>
    <dgm:cxn modelId="{1C5637C0-1ABD-456B-B35A-F3F8D57990C7}" srcId="{6E9EEF30-9C88-45AB-9B73-2C95BF19FCB3}" destId="{77DF602C-D04F-4412-A2B8-841DB75C101A}" srcOrd="0" destOrd="0" parTransId="{82DDDEFF-A1FB-44B7-A656-6EC594693432}" sibTransId="{0CCDCC44-EEEC-4DE8-BC12-9122F507B9EB}"/>
    <dgm:cxn modelId="{21BF716D-5642-4CB5-9266-BF572E08AF1F}" type="presParOf" srcId="{69685AE5-2A4D-42B6-B160-A3FCB223433F}" destId="{98FCA09F-B2D8-4696-A837-2587B9D9AC6C}" srcOrd="0" destOrd="0" presId="urn:microsoft.com/office/officeart/2005/8/layout/hierarchy1"/>
    <dgm:cxn modelId="{A6A05581-4023-4459-9159-947767A4BB92}" type="presParOf" srcId="{98FCA09F-B2D8-4696-A837-2587B9D9AC6C}" destId="{02E8A279-0B45-4AEC-9297-BDC1F3F5238A}" srcOrd="0" destOrd="0" presId="urn:microsoft.com/office/officeart/2005/8/layout/hierarchy1"/>
    <dgm:cxn modelId="{54CD1C83-09EC-4CD9-82E0-882D0A2470B4}" type="presParOf" srcId="{02E8A279-0B45-4AEC-9297-BDC1F3F5238A}" destId="{3E17D2B1-DCCD-4C25-94DE-ADFA88682BE5}" srcOrd="0" destOrd="0" presId="urn:microsoft.com/office/officeart/2005/8/layout/hierarchy1"/>
    <dgm:cxn modelId="{8E6E7544-7704-4166-AE6D-21A32792CB90}" type="presParOf" srcId="{02E8A279-0B45-4AEC-9297-BDC1F3F5238A}" destId="{6B2073A3-8CE5-440B-8705-65C856C143A7}" srcOrd="1" destOrd="0" presId="urn:microsoft.com/office/officeart/2005/8/layout/hierarchy1"/>
    <dgm:cxn modelId="{696DF13C-EC02-4CC6-8CC8-101A6392128E}" type="presParOf" srcId="{98FCA09F-B2D8-4696-A837-2587B9D9AC6C}" destId="{9E3C1609-14C5-4FD3-8509-8C4021123173}" srcOrd="1" destOrd="0" presId="urn:microsoft.com/office/officeart/2005/8/layout/hierarchy1"/>
    <dgm:cxn modelId="{42C84236-8D1F-484C-A78D-9AAF5861825C}" type="presParOf" srcId="{9E3C1609-14C5-4FD3-8509-8C4021123173}" destId="{873039C2-B4E3-41A7-9625-609B4838E8EC}" srcOrd="0" destOrd="0" presId="urn:microsoft.com/office/officeart/2005/8/layout/hierarchy1"/>
    <dgm:cxn modelId="{D0AAA627-AF94-4615-902A-CA55C6BF5317}" type="presParOf" srcId="{9E3C1609-14C5-4FD3-8509-8C4021123173}" destId="{472E0824-D65B-40B2-9079-DCD634F8EC99}" srcOrd="1" destOrd="0" presId="urn:microsoft.com/office/officeart/2005/8/layout/hierarchy1"/>
    <dgm:cxn modelId="{4703955E-0193-4699-AC80-0693767C1A31}" type="presParOf" srcId="{472E0824-D65B-40B2-9079-DCD634F8EC99}" destId="{B8B7B31B-DD89-4A81-8185-9321E2AC8625}" srcOrd="0" destOrd="0" presId="urn:microsoft.com/office/officeart/2005/8/layout/hierarchy1"/>
    <dgm:cxn modelId="{ED9C3567-663B-45A3-BB17-4E40B5C513F7}" type="presParOf" srcId="{B8B7B31B-DD89-4A81-8185-9321E2AC8625}" destId="{61A5A0B8-23AA-49D6-B654-8E0C46D65C1B}" srcOrd="0" destOrd="0" presId="urn:microsoft.com/office/officeart/2005/8/layout/hierarchy1"/>
    <dgm:cxn modelId="{A1C7F464-FBA6-4A93-A8AD-9869E3F915FB}" type="presParOf" srcId="{B8B7B31B-DD89-4A81-8185-9321E2AC8625}" destId="{A3569D3B-1D48-4F31-83E1-C38242D672FC}" srcOrd="1" destOrd="0" presId="urn:microsoft.com/office/officeart/2005/8/layout/hierarchy1"/>
    <dgm:cxn modelId="{947D1465-F149-481C-9126-2D34D8FD553E}" type="presParOf" srcId="{472E0824-D65B-40B2-9079-DCD634F8EC99}" destId="{BA64F3B2-69C3-422B-9CC2-5D16D0D00C64}" srcOrd="1" destOrd="0" presId="urn:microsoft.com/office/officeart/2005/8/layout/hierarchy1"/>
    <dgm:cxn modelId="{617BC49F-F585-4516-82EA-97602F5A261D}" type="presParOf" srcId="{BA64F3B2-69C3-422B-9CC2-5D16D0D00C64}" destId="{757D5A49-1B36-4C3C-A45A-194DAFE34996}" srcOrd="0" destOrd="0" presId="urn:microsoft.com/office/officeart/2005/8/layout/hierarchy1"/>
    <dgm:cxn modelId="{A16ECDD9-F6A8-44B2-8C5E-84483BF95952}" type="presParOf" srcId="{BA64F3B2-69C3-422B-9CC2-5D16D0D00C64}" destId="{5A3F6EF0-3399-46C0-9230-76773EB2D9B4}" srcOrd="1" destOrd="0" presId="urn:microsoft.com/office/officeart/2005/8/layout/hierarchy1"/>
    <dgm:cxn modelId="{BD4655B6-60C1-41D6-BBF5-A421AE9B5954}" type="presParOf" srcId="{5A3F6EF0-3399-46C0-9230-76773EB2D9B4}" destId="{F064161A-7A72-4730-8629-45A40DB6183C}" srcOrd="0" destOrd="0" presId="urn:microsoft.com/office/officeart/2005/8/layout/hierarchy1"/>
    <dgm:cxn modelId="{B8FC2373-8DDD-4DD9-A89C-12B8CED09E95}" type="presParOf" srcId="{F064161A-7A72-4730-8629-45A40DB6183C}" destId="{1262AA1E-167D-4C8B-B669-76DC8FECA3D7}" srcOrd="0" destOrd="0" presId="urn:microsoft.com/office/officeart/2005/8/layout/hierarchy1"/>
    <dgm:cxn modelId="{DC444AED-23E4-4200-88B6-4E11CF684FD7}" type="presParOf" srcId="{F064161A-7A72-4730-8629-45A40DB6183C}" destId="{EB70B24F-7099-4339-A4E0-94035D19B1D3}" srcOrd="1" destOrd="0" presId="urn:microsoft.com/office/officeart/2005/8/layout/hierarchy1"/>
    <dgm:cxn modelId="{B0DD5FB0-7811-4148-8E7C-436AE9F9CA63}" type="presParOf" srcId="{5A3F6EF0-3399-46C0-9230-76773EB2D9B4}" destId="{4CB74477-F99A-4FA8-9FD4-FC000840227B}" srcOrd="1" destOrd="0" presId="urn:microsoft.com/office/officeart/2005/8/layout/hierarchy1"/>
    <dgm:cxn modelId="{B614B0EC-1DD6-4312-84C7-374503D8E171}" type="presParOf" srcId="{9E3C1609-14C5-4FD3-8509-8C4021123173}" destId="{0C8B072B-CD1C-4969-BC6F-7EC027FBBD5F}" srcOrd="2" destOrd="0" presId="urn:microsoft.com/office/officeart/2005/8/layout/hierarchy1"/>
    <dgm:cxn modelId="{27D61258-9914-4458-BD16-ACBCBA0F94BD}" type="presParOf" srcId="{9E3C1609-14C5-4FD3-8509-8C4021123173}" destId="{DF0390DD-A876-424E-AFBF-0CCF8B3C70C8}" srcOrd="3" destOrd="0" presId="urn:microsoft.com/office/officeart/2005/8/layout/hierarchy1"/>
    <dgm:cxn modelId="{8E8A2F22-9638-469B-BA32-C37B04D315E1}" type="presParOf" srcId="{DF0390DD-A876-424E-AFBF-0CCF8B3C70C8}" destId="{D25465D6-5C24-4166-857D-EC4D55F7E220}" srcOrd="0" destOrd="0" presId="urn:microsoft.com/office/officeart/2005/8/layout/hierarchy1"/>
    <dgm:cxn modelId="{9048ABDF-0CCD-4D33-956D-EE63011EB1BA}" type="presParOf" srcId="{D25465D6-5C24-4166-857D-EC4D55F7E220}" destId="{0BC497DE-68EB-4336-9CC3-81357443CE5D}" srcOrd="0" destOrd="0" presId="urn:microsoft.com/office/officeart/2005/8/layout/hierarchy1"/>
    <dgm:cxn modelId="{E6B18914-3ECC-46F8-8360-28F4FF598F6E}" type="presParOf" srcId="{D25465D6-5C24-4166-857D-EC4D55F7E220}" destId="{2A20231C-5E18-4694-97EC-7D9C77FED676}" srcOrd="1" destOrd="0" presId="urn:microsoft.com/office/officeart/2005/8/layout/hierarchy1"/>
    <dgm:cxn modelId="{4A58BE61-8637-44C5-9382-E54C355B16D6}" type="presParOf" srcId="{DF0390DD-A876-424E-AFBF-0CCF8B3C70C8}" destId="{2941541E-4601-4F82-ADA9-552432EBA788}" srcOrd="1" destOrd="0" presId="urn:microsoft.com/office/officeart/2005/8/layout/hierarchy1"/>
    <dgm:cxn modelId="{EA084F23-3FE8-47B8-A34E-D6402A5B46D6}" type="presParOf" srcId="{2941541E-4601-4F82-ADA9-552432EBA788}" destId="{8D1057E7-1B18-479B-ABBA-78685EB4FC4F}" srcOrd="0" destOrd="0" presId="urn:microsoft.com/office/officeart/2005/8/layout/hierarchy1"/>
    <dgm:cxn modelId="{4DC48CCE-9619-4179-8681-E2160A710DBC}" type="presParOf" srcId="{2941541E-4601-4F82-ADA9-552432EBA788}" destId="{4156AE62-2F33-4946-BDE9-F70B94149D76}" srcOrd="1" destOrd="0" presId="urn:microsoft.com/office/officeart/2005/8/layout/hierarchy1"/>
    <dgm:cxn modelId="{F8359C6D-2D19-4789-93F8-596506A6D278}" type="presParOf" srcId="{4156AE62-2F33-4946-BDE9-F70B94149D76}" destId="{F49DEF1A-2474-4349-B648-E16FDE8FA395}" srcOrd="0" destOrd="0" presId="urn:microsoft.com/office/officeart/2005/8/layout/hierarchy1"/>
    <dgm:cxn modelId="{06089181-A41E-4B94-9EE2-529410BFA6CD}" type="presParOf" srcId="{F49DEF1A-2474-4349-B648-E16FDE8FA395}" destId="{2B6040BF-01DF-4590-BE9C-924740498E35}" srcOrd="0" destOrd="0" presId="urn:microsoft.com/office/officeart/2005/8/layout/hierarchy1"/>
    <dgm:cxn modelId="{ADCC5CFC-FA89-45D0-9AF0-45F9F486E28E}" type="presParOf" srcId="{F49DEF1A-2474-4349-B648-E16FDE8FA395}" destId="{E71FA877-A8FB-4899-A047-06A97C8B4FB5}" srcOrd="1" destOrd="0" presId="urn:microsoft.com/office/officeart/2005/8/layout/hierarchy1"/>
    <dgm:cxn modelId="{B560688E-9BF7-4A36-9DB2-67BEA2DEA574}" type="presParOf" srcId="{4156AE62-2F33-4946-BDE9-F70B94149D76}" destId="{1F970973-CE54-44FD-8283-6A9B74FFA581}" srcOrd="1" destOrd="0" presId="urn:microsoft.com/office/officeart/2005/8/layout/hierarchy1"/>
    <dgm:cxn modelId="{04E5E192-8B12-47FD-A9AC-9C4C1E160198}" type="presParOf" srcId="{1F970973-CE54-44FD-8283-6A9B74FFA581}" destId="{0D2F77D4-708C-4D31-8240-BF91289BD480}" srcOrd="0" destOrd="0" presId="urn:microsoft.com/office/officeart/2005/8/layout/hierarchy1"/>
    <dgm:cxn modelId="{2367CB5E-C090-4336-A7DF-318F09C7ECC4}" type="presParOf" srcId="{1F970973-CE54-44FD-8283-6A9B74FFA581}" destId="{D0A77C87-B1D8-483F-8FEA-33EAEB921DEE}" srcOrd="1" destOrd="0" presId="urn:microsoft.com/office/officeart/2005/8/layout/hierarchy1"/>
    <dgm:cxn modelId="{E2C64677-42E8-4502-9C72-C80584472247}" type="presParOf" srcId="{D0A77C87-B1D8-483F-8FEA-33EAEB921DEE}" destId="{D87459EA-1949-4416-8140-6F1AF3C6D427}" srcOrd="0" destOrd="0" presId="urn:microsoft.com/office/officeart/2005/8/layout/hierarchy1"/>
    <dgm:cxn modelId="{7AF097BA-AD19-41AD-9C9A-776C66423763}" type="presParOf" srcId="{D87459EA-1949-4416-8140-6F1AF3C6D427}" destId="{1F695591-1EB2-4DE6-83F8-2BF5EACF2320}" srcOrd="0" destOrd="0" presId="urn:microsoft.com/office/officeart/2005/8/layout/hierarchy1"/>
    <dgm:cxn modelId="{DE09F4E5-736C-4F4A-B613-37AC60C46940}" type="presParOf" srcId="{D87459EA-1949-4416-8140-6F1AF3C6D427}" destId="{23A240C7-45F6-4523-9001-33D11AB2B845}" srcOrd="1" destOrd="0" presId="urn:microsoft.com/office/officeart/2005/8/layout/hierarchy1"/>
    <dgm:cxn modelId="{A037C559-0226-4E3D-A3D4-3B78CEDBE563}" type="presParOf" srcId="{D0A77C87-B1D8-483F-8FEA-33EAEB921DEE}" destId="{1986F545-E339-4111-9E8A-0BD10042151B}" srcOrd="1" destOrd="0" presId="urn:microsoft.com/office/officeart/2005/8/layout/hierarchy1"/>
    <dgm:cxn modelId="{7E053F0D-87DD-4F32-A64D-03E3C0341250}" type="presParOf" srcId="{1986F545-E339-4111-9E8A-0BD10042151B}" destId="{9BBC0A52-E673-4CAE-839D-A63207CE097B}" srcOrd="0" destOrd="0" presId="urn:microsoft.com/office/officeart/2005/8/layout/hierarchy1"/>
    <dgm:cxn modelId="{6CEAED1D-D4BC-4EB5-9611-DA6529F3B472}" type="presParOf" srcId="{1986F545-E339-4111-9E8A-0BD10042151B}" destId="{404C43DD-ED6A-4C94-B21A-23178869E72B}" srcOrd="1" destOrd="0" presId="urn:microsoft.com/office/officeart/2005/8/layout/hierarchy1"/>
    <dgm:cxn modelId="{114E770B-D51F-420D-8D80-140614A79010}" type="presParOf" srcId="{404C43DD-ED6A-4C94-B21A-23178869E72B}" destId="{155BEB1F-B081-464F-AF7D-A0F810FEA61A}" srcOrd="0" destOrd="0" presId="urn:microsoft.com/office/officeart/2005/8/layout/hierarchy1"/>
    <dgm:cxn modelId="{EA55CD24-6A62-4625-86F1-FC614F0412EC}" type="presParOf" srcId="{155BEB1F-B081-464F-AF7D-A0F810FEA61A}" destId="{3DF37707-8A46-40B2-9BD9-2D3B94231FC0}" srcOrd="0" destOrd="0" presId="urn:microsoft.com/office/officeart/2005/8/layout/hierarchy1"/>
    <dgm:cxn modelId="{0C2FA2AC-75C1-46C3-B628-82C2335F0502}" type="presParOf" srcId="{155BEB1F-B081-464F-AF7D-A0F810FEA61A}" destId="{1C82068D-9EE6-421A-8F03-CBBE3E3C5FA7}" srcOrd="1" destOrd="0" presId="urn:microsoft.com/office/officeart/2005/8/layout/hierarchy1"/>
    <dgm:cxn modelId="{640AD6DA-A093-4F1B-9258-4B14C241B64F}" type="presParOf" srcId="{404C43DD-ED6A-4C94-B21A-23178869E72B}" destId="{36E70F6A-5E58-4E17-A80F-9B3264BEDE3B}" srcOrd="1" destOrd="0" presId="urn:microsoft.com/office/officeart/2005/8/layout/hierarchy1"/>
    <dgm:cxn modelId="{1BAEFDC7-F4D8-487C-A114-3A11764F233A}" type="presParOf" srcId="{36E70F6A-5E58-4E17-A80F-9B3264BEDE3B}" destId="{0E735A75-C77A-4330-863F-14D5F2CEA68A}" srcOrd="0" destOrd="0" presId="urn:microsoft.com/office/officeart/2005/8/layout/hierarchy1"/>
    <dgm:cxn modelId="{3E1653A1-29DB-4D89-B25B-BB9471962D30}" type="presParOf" srcId="{36E70F6A-5E58-4E17-A80F-9B3264BEDE3B}" destId="{DCE7A685-DF7D-487B-9D68-FABF6C2E98CF}" srcOrd="1" destOrd="0" presId="urn:microsoft.com/office/officeart/2005/8/layout/hierarchy1"/>
    <dgm:cxn modelId="{04C3F449-A93B-4D1C-B735-47689AF0B5A2}" type="presParOf" srcId="{DCE7A685-DF7D-487B-9D68-FABF6C2E98CF}" destId="{189175D3-1742-4E7C-8EB5-474F3BEDD9D7}" srcOrd="0" destOrd="0" presId="urn:microsoft.com/office/officeart/2005/8/layout/hierarchy1"/>
    <dgm:cxn modelId="{B6A2CFBB-38E6-4D3B-AAC9-B5CFEC142A69}" type="presParOf" srcId="{189175D3-1742-4E7C-8EB5-474F3BEDD9D7}" destId="{D4B6E0B3-A0BA-4FDC-98FF-55DA6E2F9464}" srcOrd="0" destOrd="0" presId="urn:microsoft.com/office/officeart/2005/8/layout/hierarchy1"/>
    <dgm:cxn modelId="{3B76AE6B-992D-4EEC-8A4A-295652420282}" type="presParOf" srcId="{189175D3-1742-4E7C-8EB5-474F3BEDD9D7}" destId="{B56B6F68-9DC8-45A4-BF35-9716C4836AE8}" srcOrd="1" destOrd="0" presId="urn:microsoft.com/office/officeart/2005/8/layout/hierarchy1"/>
    <dgm:cxn modelId="{E3E2BEDD-5378-4995-A958-C64A285D2430}" type="presParOf" srcId="{DCE7A685-DF7D-487B-9D68-FABF6C2E98CF}" destId="{C8AF9887-0687-406F-A228-D58838D37E7C}" srcOrd="1" destOrd="0" presId="urn:microsoft.com/office/officeart/2005/8/layout/hierarchy1"/>
    <dgm:cxn modelId="{789B759E-0B21-4A8D-B750-704D88D0C924}" type="presParOf" srcId="{C8AF9887-0687-406F-A228-D58838D37E7C}" destId="{0551E1B5-3AAC-4D6D-A3EC-83CB64339C96}" srcOrd="0" destOrd="0" presId="urn:microsoft.com/office/officeart/2005/8/layout/hierarchy1"/>
    <dgm:cxn modelId="{2D02CB24-7E79-4134-A70C-A609B69CE302}" type="presParOf" srcId="{C8AF9887-0687-406F-A228-D58838D37E7C}" destId="{A4055882-C6BC-447F-BF7A-F0BC5AEA0851}" srcOrd="1" destOrd="0" presId="urn:microsoft.com/office/officeart/2005/8/layout/hierarchy1"/>
    <dgm:cxn modelId="{ABE3B51F-7536-45F3-ADFA-AC4D3FD43224}" type="presParOf" srcId="{A4055882-C6BC-447F-BF7A-F0BC5AEA0851}" destId="{90EB9FED-9EF1-4261-B003-5795067DBDEB}" srcOrd="0" destOrd="0" presId="urn:microsoft.com/office/officeart/2005/8/layout/hierarchy1"/>
    <dgm:cxn modelId="{D691BFD2-19A7-479A-98DA-EA3788A3429A}" type="presParOf" srcId="{90EB9FED-9EF1-4261-B003-5795067DBDEB}" destId="{A8E0C5A3-DE0C-44F6-9646-F4FBBD273F74}" srcOrd="0" destOrd="0" presId="urn:microsoft.com/office/officeart/2005/8/layout/hierarchy1"/>
    <dgm:cxn modelId="{79F124EA-0ABA-4FD0-A06A-DFD67DD78A98}" type="presParOf" srcId="{90EB9FED-9EF1-4261-B003-5795067DBDEB}" destId="{026D3C4C-851E-48AE-8689-FF7D3A19710A}" srcOrd="1" destOrd="0" presId="urn:microsoft.com/office/officeart/2005/8/layout/hierarchy1"/>
    <dgm:cxn modelId="{F571284B-CBF5-45C3-849A-9B4898D963A9}" type="presParOf" srcId="{A4055882-C6BC-447F-BF7A-F0BC5AEA0851}" destId="{BEC34338-2694-4F55-920D-B1A1B1381A79}" srcOrd="1" destOrd="0" presId="urn:microsoft.com/office/officeart/2005/8/layout/hierarchy1"/>
    <dgm:cxn modelId="{F0EE6F14-A308-478E-AD64-D5300CEF0A85}" type="presParOf" srcId="{BEC34338-2694-4F55-920D-B1A1B1381A79}" destId="{5094683D-F30F-4BE7-8856-FA0A41B67F20}" srcOrd="0" destOrd="0" presId="urn:microsoft.com/office/officeart/2005/8/layout/hierarchy1"/>
    <dgm:cxn modelId="{C15CC308-C121-46BF-9B78-746952D655AB}" type="presParOf" srcId="{BEC34338-2694-4F55-920D-B1A1B1381A79}" destId="{9D068E70-61D5-4C3C-AEFA-EC79735137ED}" srcOrd="1" destOrd="0" presId="urn:microsoft.com/office/officeart/2005/8/layout/hierarchy1"/>
    <dgm:cxn modelId="{EDB701FD-7566-471A-BB01-E4E0007979ED}" type="presParOf" srcId="{9D068E70-61D5-4C3C-AEFA-EC79735137ED}" destId="{7BCA9100-032B-4652-BAFC-7D84175E5CF3}" srcOrd="0" destOrd="0" presId="urn:microsoft.com/office/officeart/2005/8/layout/hierarchy1"/>
    <dgm:cxn modelId="{7322B6E7-3E03-4715-9B3C-D16DA2F11909}" type="presParOf" srcId="{7BCA9100-032B-4652-BAFC-7D84175E5CF3}" destId="{E319A97C-8FAC-4E3B-8CD8-E39CDAB118AF}" srcOrd="0" destOrd="0" presId="urn:microsoft.com/office/officeart/2005/8/layout/hierarchy1"/>
    <dgm:cxn modelId="{20D19323-5025-491A-A375-02E57F4C6880}" type="presParOf" srcId="{7BCA9100-032B-4652-BAFC-7D84175E5CF3}" destId="{389D559D-A851-4277-BAAC-EE1D2D2D1E96}" srcOrd="1" destOrd="0" presId="urn:microsoft.com/office/officeart/2005/8/layout/hierarchy1"/>
    <dgm:cxn modelId="{E154E0FC-174E-41D1-B70F-53A7775733E2}" type="presParOf" srcId="{9D068E70-61D5-4C3C-AEFA-EC79735137ED}" destId="{EFE57289-65BE-4B0C-8666-6F5C2843EA70}" srcOrd="1" destOrd="0" presId="urn:microsoft.com/office/officeart/2005/8/layout/hierarchy1"/>
    <dgm:cxn modelId="{F726F05A-1AF7-4087-B981-F5E78F862334}" type="presParOf" srcId="{EFE57289-65BE-4B0C-8666-6F5C2843EA70}" destId="{9DCB00F3-A773-47DC-ADAB-72145E03DECF}" srcOrd="0" destOrd="0" presId="urn:microsoft.com/office/officeart/2005/8/layout/hierarchy1"/>
    <dgm:cxn modelId="{A586DCE1-0AB3-454B-AA8E-7B743C0C7AFD}" type="presParOf" srcId="{EFE57289-65BE-4B0C-8666-6F5C2843EA70}" destId="{E9F8A378-01EE-4FFC-8C26-1864A6E51549}" srcOrd="1" destOrd="0" presId="urn:microsoft.com/office/officeart/2005/8/layout/hierarchy1"/>
    <dgm:cxn modelId="{ED7455CC-6CDD-423E-8949-6EEF940EC270}" type="presParOf" srcId="{E9F8A378-01EE-4FFC-8C26-1864A6E51549}" destId="{E3F7DECF-D20D-4DAA-9722-01F6485B979C}" srcOrd="0" destOrd="0" presId="urn:microsoft.com/office/officeart/2005/8/layout/hierarchy1"/>
    <dgm:cxn modelId="{B64158C3-E95E-4E54-A454-C6DF636B9B3B}" type="presParOf" srcId="{E3F7DECF-D20D-4DAA-9722-01F6485B979C}" destId="{64E2454C-BED1-446B-B752-AC9BC301B894}" srcOrd="0" destOrd="0" presId="urn:microsoft.com/office/officeart/2005/8/layout/hierarchy1"/>
    <dgm:cxn modelId="{85939C64-42BE-4E39-8BB2-92BDD5CF18EE}" type="presParOf" srcId="{E3F7DECF-D20D-4DAA-9722-01F6485B979C}" destId="{AF45D2B9-75FF-4AE9-93C2-08648BDBF3E2}" srcOrd="1" destOrd="0" presId="urn:microsoft.com/office/officeart/2005/8/layout/hierarchy1"/>
    <dgm:cxn modelId="{34330A46-4847-4BD7-A1B6-AA94F9B36F08}" type="presParOf" srcId="{E9F8A378-01EE-4FFC-8C26-1864A6E51549}" destId="{F8D64ACD-0BEE-4976-9208-8A51D470A134}" srcOrd="1" destOrd="0" presId="urn:microsoft.com/office/officeart/2005/8/layout/hierarchy1"/>
    <dgm:cxn modelId="{7400DEAC-1DBF-4139-98D6-0E620696F7ED}" type="presParOf" srcId="{F8D64ACD-0BEE-4976-9208-8A51D470A134}" destId="{3CB28702-CE3D-4FD7-A0E5-7ED22DD76346}" srcOrd="0" destOrd="0" presId="urn:microsoft.com/office/officeart/2005/8/layout/hierarchy1"/>
    <dgm:cxn modelId="{066BFDCE-3CDD-4051-8BE2-B8C5F1FD65EE}" type="presParOf" srcId="{F8D64ACD-0BEE-4976-9208-8A51D470A134}" destId="{1DA621C3-5633-4AE0-AE6B-D627C9AD2CE1}" srcOrd="1" destOrd="0" presId="urn:microsoft.com/office/officeart/2005/8/layout/hierarchy1"/>
    <dgm:cxn modelId="{2EF487C7-1E93-4B5F-9227-17EAEBC3BADE}" type="presParOf" srcId="{1DA621C3-5633-4AE0-AE6B-D627C9AD2CE1}" destId="{F20E8B51-2AFF-494B-B50E-7F2AF035D73D}" srcOrd="0" destOrd="0" presId="urn:microsoft.com/office/officeart/2005/8/layout/hierarchy1"/>
    <dgm:cxn modelId="{B1D676AE-B05E-4CF2-B933-25E8AA1C7CFB}" type="presParOf" srcId="{F20E8B51-2AFF-494B-B50E-7F2AF035D73D}" destId="{50BC3E6A-9352-4603-889D-02327B819EB7}" srcOrd="0" destOrd="0" presId="urn:microsoft.com/office/officeart/2005/8/layout/hierarchy1"/>
    <dgm:cxn modelId="{AB59AEEB-5C69-41CD-9F0B-C6B2D4378597}" type="presParOf" srcId="{F20E8B51-2AFF-494B-B50E-7F2AF035D73D}" destId="{2CFDF12F-4114-4680-9359-F00C5A1D964C}" srcOrd="1" destOrd="0" presId="urn:microsoft.com/office/officeart/2005/8/layout/hierarchy1"/>
    <dgm:cxn modelId="{7048D884-75A9-4BF4-9BE7-61D2277248B5}" type="presParOf" srcId="{1DA621C3-5633-4AE0-AE6B-D627C9AD2CE1}" destId="{2E070792-1AE3-4A27-BC48-A80DCCA1C315}" srcOrd="1" destOrd="0" presId="urn:microsoft.com/office/officeart/2005/8/layout/hierarchy1"/>
    <dgm:cxn modelId="{208AFD39-B2D3-40F1-A720-03C1B2B017AA}" type="presParOf" srcId="{2E070792-1AE3-4A27-BC48-A80DCCA1C315}" destId="{50E24AF6-78AF-42FE-BA05-2F724FA84C0E}" srcOrd="0" destOrd="0" presId="urn:microsoft.com/office/officeart/2005/8/layout/hierarchy1"/>
    <dgm:cxn modelId="{5B8BFCAE-D4F4-44B2-A7CB-928A56AB6517}" type="presParOf" srcId="{2E070792-1AE3-4A27-BC48-A80DCCA1C315}" destId="{75D910AB-B556-4E29-B723-699CF1E39368}" srcOrd="1" destOrd="0" presId="urn:microsoft.com/office/officeart/2005/8/layout/hierarchy1"/>
    <dgm:cxn modelId="{816A249F-0A74-4215-A0E2-4AAD55F2D6D7}" type="presParOf" srcId="{75D910AB-B556-4E29-B723-699CF1E39368}" destId="{1410A38D-DAA0-4C2E-B251-DD92A230BDD0}" srcOrd="0" destOrd="0" presId="urn:microsoft.com/office/officeart/2005/8/layout/hierarchy1"/>
    <dgm:cxn modelId="{4A8E68EF-EE6E-48EE-894E-22D40AA8DEC0}" type="presParOf" srcId="{1410A38D-DAA0-4C2E-B251-DD92A230BDD0}" destId="{250237DF-0BB4-4943-832B-696568FDFA2F}" srcOrd="0" destOrd="0" presId="urn:microsoft.com/office/officeart/2005/8/layout/hierarchy1"/>
    <dgm:cxn modelId="{FF6EB5FE-C0D7-4AF0-B310-1A6A7F01FA9B}" type="presParOf" srcId="{1410A38D-DAA0-4C2E-B251-DD92A230BDD0}" destId="{36F21096-3528-465F-8EC3-3C1BADCF6110}" srcOrd="1" destOrd="0" presId="urn:microsoft.com/office/officeart/2005/8/layout/hierarchy1"/>
    <dgm:cxn modelId="{2F8D526B-09C9-49C3-8928-D11B715A7595}" type="presParOf" srcId="{75D910AB-B556-4E29-B723-699CF1E39368}" destId="{093C6D47-04F6-4CA7-9985-A4FA3B5B0A40}" srcOrd="1" destOrd="0" presId="urn:microsoft.com/office/officeart/2005/8/layout/hierarchy1"/>
    <dgm:cxn modelId="{187A6A7B-BFE5-41AF-BAC0-97C1B04F9793}" type="presParOf" srcId="{9E3C1609-14C5-4FD3-8509-8C4021123173}" destId="{5E43C0A2-9F14-4739-9E57-1C6649F00C2D}" srcOrd="4" destOrd="0" presId="urn:microsoft.com/office/officeart/2005/8/layout/hierarchy1"/>
    <dgm:cxn modelId="{A242D0DA-8068-4A31-B111-38C941CECF5F}" type="presParOf" srcId="{9E3C1609-14C5-4FD3-8509-8C4021123173}" destId="{499D8B4C-226E-474B-8D07-F2E866F87AA6}" srcOrd="5" destOrd="0" presId="urn:microsoft.com/office/officeart/2005/8/layout/hierarchy1"/>
    <dgm:cxn modelId="{41D9A384-4500-40BC-9BBB-A66909AE89B4}" type="presParOf" srcId="{499D8B4C-226E-474B-8D07-F2E866F87AA6}" destId="{D04FBEA6-3D7C-4536-8303-42ED64F3B0FC}" srcOrd="0" destOrd="0" presId="urn:microsoft.com/office/officeart/2005/8/layout/hierarchy1"/>
    <dgm:cxn modelId="{F3801098-ADC4-4521-9CAC-7CF94C9AE213}" type="presParOf" srcId="{D04FBEA6-3D7C-4536-8303-42ED64F3B0FC}" destId="{5EE5C36B-E018-4649-AAF9-FFF9C10075A0}" srcOrd="0" destOrd="0" presId="urn:microsoft.com/office/officeart/2005/8/layout/hierarchy1"/>
    <dgm:cxn modelId="{3EA767AC-981D-4D99-856C-4C877A349CBB}" type="presParOf" srcId="{D04FBEA6-3D7C-4536-8303-42ED64F3B0FC}" destId="{B8FF20C6-0FE0-4C10-B79B-57E396A45C50}" srcOrd="1" destOrd="0" presId="urn:microsoft.com/office/officeart/2005/8/layout/hierarchy1"/>
    <dgm:cxn modelId="{BA92FC80-179E-402D-A5F1-AF52FC732661}" type="presParOf" srcId="{499D8B4C-226E-474B-8D07-F2E866F87AA6}" destId="{E7D0F10E-A306-4BFA-BE06-14495FAD139B}" srcOrd="1" destOrd="0" presId="urn:microsoft.com/office/officeart/2005/8/layout/hierarchy1"/>
    <dgm:cxn modelId="{2F8D3CDA-4149-4558-9F45-F2A989D7DB26}" type="presParOf" srcId="{E7D0F10E-A306-4BFA-BE06-14495FAD139B}" destId="{F94B6131-B062-451D-A9D0-68DD4E00A248}" srcOrd="0" destOrd="0" presId="urn:microsoft.com/office/officeart/2005/8/layout/hierarchy1"/>
    <dgm:cxn modelId="{F1D8569C-137A-4C4A-93FC-C300AFA1A0E7}" type="presParOf" srcId="{E7D0F10E-A306-4BFA-BE06-14495FAD139B}" destId="{A7FF85F6-112E-495F-83AF-0469157217FC}" srcOrd="1" destOrd="0" presId="urn:microsoft.com/office/officeart/2005/8/layout/hierarchy1"/>
    <dgm:cxn modelId="{96EEB9FD-25E2-4A45-9135-C6252064DE1B}" type="presParOf" srcId="{A7FF85F6-112E-495F-83AF-0469157217FC}" destId="{9BB66E03-FDB1-4E24-B15D-EFA86F5C4DED}" srcOrd="0" destOrd="0" presId="urn:microsoft.com/office/officeart/2005/8/layout/hierarchy1"/>
    <dgm:cxn modelId="{137C28E4-81E1-4683-B5A5-DBED7593589E}" type="presParOf" srcId="{9BB66E03-FDB1-4E24-B15D-EFA86F5C4DED}" destId="{D74132C6-6B7C-4798-BB74-515E2789188A}" srcOrd="0" destOrd="0" presId="urn:microsoft.com/office/officeart/2005/8/layout/hierarchy1"/>
    <dgm:cxn modelId="{85AE9E1C-6494-4566-99B1-83D82B28AA5B}" type="presParOf" srcId="{9BB66E03-FDB1-4E24-B15D-EFA86F5C4DED}" destId="{FB7D20F8-02BC-4A51-ABC1-5306659A7516}" srcOrd="1" destOrd="0" presId="urn:microsoft.com/office/officeart/2005/8/layout/hierarchy1"/>
    <dgm:cxn modelId="{19DE845B-73C2-4045-A591-30268E824EBB}" type="presParOf" srcId="{A7FF85F6-112E-495F-83AF-0469157217FC}" destId="{7CF82FC7-A1B4-4050-83BE-46B53670B64C}" srcOrd="1" destOrd="0" presId="urn:microsoft.com/office/officeart/2005/8/layout/hierarchy1"/>
    <dgm:cxn modelId="{80F65D1F-AAE8-4EE3-834B-A79441196982}" type="presParOf" srcId="{7CF82FC7-A1B4-4050-83BE-46B53670B64C}" destId="{64BBA4EE-E9BF-4C23-8E4B-FD9CDC38FA8E}" srcOrd="0" destOrd="0" presId="urn:microsoft.com/office/officeart/2005/8/layout/hierarchy1"/>
    <dgm:cxn modelId="{F6A5DCB7-F783-4834-B2DD-959CE5FD541A}" type="presParOf" srcId="{7CF82FC7-A1B4-4050-83BE-46B53670B64C}" destId="{3F34A3D9-0ADB-4832-8001-7D1466BC5E78}" srcOrd="1" destOrd="0" presId="urn:microsoft.com/office/officeart/2005/8/layout/hierarchy1"/>
    <dgm:cxn modelId="{13B59139-95C1-4F8C-A841-28EEC0116F5D}" type="presParOf" srcId="{3F34A3D9-0ADB-4832-8001-7D1466BC5E78}" destId="{6C211AC1-2954-4429-B1ED-B2F344A9D432}" srcOrd="0" destOrd="0" presId="urn:microsoft.com/office/officeart/2005/8/layout/hierarchy1"/>
    <dgm:cxn modelId="{25261D5E-93BC-46EE-BC71-EA1F46B0DA05}" type="presParOf" srcId="{6C211AC1-2954-4429-B1ED-B2F344A9D432}" destId="{E71A6E58-B4D4-4047-A4AB-8D86C3BDA94F}" srcOrd="0" destOrd="0" presId="urn:microsoft.com/office/officeart/2005/8/layout/hierarchy1"/>
    <dgm:cxn modelId="{59968276-BF28-472F-9FF4-EB3A1388D1A9}" type="presParOf" srcId="{6C211AC1-2954-4429-B1ED-B2F344A9D432}" destId="{9A60D373-D33F-4BE5-81C7-CE25B131EFFE}" srcOrd="1" destOrd="0" presId="urn:microsoft.com/office/officeart/2005/8/layout/hierarchy1"/>
    <dgm:cxn modelId="{BD528C63-021E-4D6B-9675-247649F0A3E8}" type="presParOf" srcId="{3F34A3D9-0ADB-4832-8001-7D1466BC5E78}" destId="{177C1AF2-3BC8-4C10-B2EE-66642CB57F54}" srcOrd="1" destOrd="0" presId="urn:microsoft.com/office/officeart/2005/8/layout/hierarchy1"/>
    <dgm:cxn modelId="{45DCD2F1-1142-4EF5-9362-5E17A6435D75}" type="presParOf" srcId="{177C1AF2-3BC8-4C10-B2EE-66642CB57F54}" destId="{ACBA5488-A504-43DC-A46C-221F7208563D}" srcOrd="0" destOrd="0" presId="urn:microsoft.com/office/officeart/2005/8/layout/hierarchy1"/>
    <dgm:cxn modelId="{4B260906-7D4D-46D8-A5B4-1493559990C0}" type="presParOf" srcId="{177C1AF2-3BC8-4C10-B2EE-66642CB57F54}" destId="{971128AF-34E9-4341-A048-32C84D7D5E1E}" srcOrd="1" destOrd="0" presId="urn:microsoft.com/office/officeart/2005/8/layout/hierarchy1"/>
    <dgm:cxn modelId="{E08D0F47-17A0-458C-A8DD-31E40E8E8A5B}" type="presParOf" srcId="{971128AF-34E9-4341-A048-32C84D7D5E1E}" destId="{EDE4FF24-2DD6-4400-8744-B14111E7C0EA}" srcOrd="0" destOrd="0" presId="urn:microsoft.com/office/officeart/2005/8/layout/hierarchy1"/>
    <dgm:cxn modelId="{D276C826-3EB6-488C-9891-1734BC078B5E}" type="presParOf" srcId="{EDE4FF24-2DD6-4400-8744-B14111E7C0EA}" destId="{9D784FCB-1DDC-4FD1-B63B-E01CC11CD258}" srcOrd="0" destOrd="0" presId="urn:microsoft.com/office/officeart/2005/8/layout/hierarchy1"/>
    <dgm:cxn modelId="{8960D1F0-2DB8-498D-BD8E-2781C27623FD}" type="presParOf" srcId="{EDE4FF24-2DD6-4400-8744-B14111E7C0EA}" destId="{41343842-079A-42D3-9A5D-DB5A291173EB}" srcOrd="1" destOrd="0" presId="urn:microsoft.com/office/officeart/2005/8/layout/hierarchy1"/>
    <dgm:cxn modelId="{A6BB53F9-4870-44C8-974F-CE2B15DDA8DB}" type="presParOf" srcId="{971128AF-34E9-4341-A048-32C84D7D5E1E}" destId="{9487191D-4933-406B-A9A2-BE5085EAB844}" srcOrd="1" destOrd="0" presId="urn:microsoft.com/office/officeart/2005/8/layout/hierarchy1"/>
    <dgm:cxn modelId="{9A826456-7DAB-4474-9CFB-67BEB4AECF3C}" type="presParOf" srcId="{9487191D-4933-406B-A9A2-BE5085EAB844}" destId="{A4584234-245E-4005-9950-6A011FAB8AF5}" srcOrd="0" destOrd="0" presId="urn:microsoft.com/office/officeart/2005/8/layout/hierarchy1"/>
    <dgm:cxn modelId="{F8BA6F8A-6469-4558-B407-9E708A68B08B}" type="presParOf" srcId="{9487191D-4933-406B-A9A2-BE5085EAB844}" destId="{5EDA5E3C-7672-41D5-9B75-4DF6F3BE313A}" srcOrd="1" destOrd="0" presId="urn:microsoft.com/office/officeart/2005/8/layout/hierarchy1"/>
    <dgm:cxn modelId="{18552B99-EC1C-4701-A88C-D12FDBBCD4B4}" type="presParOf" srcId="{5EDA5E3C-7672-41D5-9B75-4DF6F3BE313A}" destId="{415F8A6B-072E-4727-9F58-DE6F0638694A}" srcOrd="0" destOrd="0" presId="urn:microsoft.com/office/officeart/2005/8/layout/hierarchy1"/>
    <dgm:cxn modelId="{B768B533-A835-49F1-B698-858D5E64377E}" type="presParOf" srcId="{415F8A6B-072E-4727-9F58-DE6F0638694A}" destId="{C58C7B72-B5BA-48EF-9AE6-DA683901B24A}" srcOrd="0" destOrd="0" presId="urn:microsoft.com/office/officeart/2005/8/layout/hierarchy1"/>
    <dgm:cxn modelId="{8DC65CD8-0D9A-41F0-A234-A2E93D6024E6}" type="presParOf" srcId="{415F8A6B-072E-4727-9F58-DE6F0638694A}" destId="{C2FE0223-199D-4438-8D1D-CDA34AB39250}" srcOrd="1" destOrd="0" presId="urn:microsoft.com/office/officeart/2005/8/layout/hierarchy1"/>
    <dgm:cxn modelId="{20489B65-2397-4EB6-BF20-FB11E8CD099A}" type="presParOf" srcId="{5EDA5E3C-7672-41D5-9B75-4DF6F3BE313A}" destId="{115E34FA-610D-471A-B7C1-4190126B6A03}" srcOrd="1" destOrd="0" presId="urn:microsoft.com/office/officeart/2005/8/layout/hierarchy1"/>
    <dgm:cxn modelId="{7B3BB1D0-1B24-4BF0-A9AF-D3C9CE1EF6E1}" type="presParOf" srcId="{115E34FA-610D-471A-B7C1-4190126B6A03}" destId="{8C8B5429-9027-41A8-8D66-3585B7DAC762}" srcOrd="0" destOrd="0" presId="urn:microsoft.com/office/officeart/2005/8/layout/hierarchy1"/>
    <dgm:cxn modelId="{40114E45-55D5-45FE-99C9-5DF6BA98211C}" type="presParOf" srcId="{115E34FA-610D-471A-B7C1-4190126B6A03}" destId="{EED0B37F-0E38-4584-8DBC-60209B659510}" srcOrd="1" destOrd="0" presId="urn:microsoft.com/office/officeart/2005/8/layout/hierarchy1"/>
    <dgm:cxn modelId="{D97F726C-0CFE-4CA5-BDDF-C050AB86EC15}" type="presParOf" srcId="{EED0B37F-0E38-4584-8DBC-60209B659510}" destId="{77AB273D-56DD-4CB9-AC90-58E922F629DB}" srcOrd="0" destOrd="0" presId="urn:microsoft.com/office/officeart/2005/8/layout/hierarchy1"/>
    <dgm:cxn modelId="{984E39B5-4CBD-40BC-9D81-857F1120DD9A}" type="presParOf" srcId="{77AB273D-56DD-4CB9-AC90-58E922F629DB}" destId="{56D50E90-F852-4DF2-AC17-ABD273C10F7E}" srcOrd="0" destOrd="0" presId="urn:microsoft.com/office/officeart/2005/8/layout/hierarchy1"/>
    <dgm:cxn modelId="{036FAD6B-69F2-4F30-83E7-A3BA0B9F23E7}" type="presParOf" srcId="{77AB273D-56DD-4CB9-AC90-58E922F629DB}" destId="{0203FD23-6A0E-4184-BEF2-E2DC10D5321E}" srcOrd="1" destOrd="0" presId="urn:microsoft.com/office/officeart/2005/8/layout/hierarchy1"/>
    <dgm:cxn modelId="{37961755-346E-48BC-AC13-00AC7DE53E6E}" type="presParOf" srcId="{EED0B37F-0E38-4584-8DBC-60209B659510}" destId="{60354AFB-07E0-4F9B-A63C-E04CF6B8124F}" srcOrd="1" destOrd="0" presId="urn:microsoft.com/office/officeart/2005/8/layout/hierarchy1"/>
    <dgm:cxn modelId="{5713AB9E-8237-4304-9086-C39C1A3422E5}" type="presParOf" srcId="{60354AFB-07E0-4F9B-A63C-E04CF6B8124F}" destId="{C9555812-85F6-4704-9B6E-20F0B557BA5A}" srcOrd="0" destOrd="0" presId="urn:microsoft.com/office/officeart/2005/8/layout/hierarchy1"/>
    <dgm:cxn modelId="{2D880399-046E-45F7-A9F8-EE312D79AB19}" type="presParOf" srcId="{60354AFB-07E0-4F9B-A63C-E04CF6B8124F}" destId="{ADC6DC56-24B1-4B41-A97B-938627798B1B}" srcOrd="1" destOrd="0" presId="urn:microsoft.com/office/officeart/2005/8/layout/hierarchy1"/>
    <dgm:cxn modelId="{31D726B9-29BD-47A0-A372-D6ED1D314F40}" type="presParOf" srcId="{ADC6DC56-24B1-4B41-A97B-938627798B1B}" destId="{8364BB93-8CBE-4E9A-8E02-DFB457ACEA5B}" srcOrd="0" destOrd="0" presId="urn:microsoft.com/office/officeart/2005/8/layout/hierarchy1"/>
    <dgm:cxn modelId="{49846894-1365-4356-9FD9-B779692D36B3}" type="presParOf" srcId="{8364BB93-8CBE-4E9A-8E02-DFB457ACEA5B}" destId="{F06A9C5D-C8AE-40C1-9EFB-DD80DB65B421}" srcOrd="0" destOrd="0" presId="urn:microsoft.com/office/officeart/2005/8/layout/hierarchy1"/>
    <dgm:cxn modelId="{8DDB3297-462B-48F9-A247-2F343705F391}" type="presParOf" srcId="{8364BB93-8CBE-4E9A-8E02-DFB457ACEA5B}" destId="{933EF3DA-D081-47FE-805E-F0449E5AE05B}" srcOrd="1" destOrd="0" presId="urn:microsoft.com/office/officeart/2005/8/layout/hierarchy1"/>
    <dgm:cxn modelId="{1F795130-4C40-49D3-887C-DDA1C3C57C76}" type="presParOf" srcId="{ADC6DC56-24B1-4B41-A97B-938627798B1B}" destId="{2C225B22-39E0-4394-9A1D-D3FF742ABA8E}" srcOrd="1" destOrd="0" presId="urn:microsoft.com/office/officeart/2005/8/layout/hierarchy1"/>
    <dgm:cxn modelId="{383BE315-5BAF-438B-A193-1B168526597D}" type="presParOf" srcId="{2C225B22-39E0-4394-9A1D-D3FF742ABA8E}" destId="{B03CCCA2-F09D-4B42-B14B-C808A4BEE7FE}" srcOrd="0" destOrd="0" presId="urn:microsoft.com/office/officeart/2005/8/layout/hierarchy1"/>
    <dgm:cxn modelId="{86524EA6-C5CE-41EA-94A9-6450D40D0F15}" type="presParOf" srcId="{2C225B22-39E0-4394-9A1D-D3FF742ABA8E}" destId="{2CD482CC-16DD-4AEB-8E03-14EAE59733C7}" srcOrd="1" destOrd="0" presId="urn:microsoft.com/office/officeart/2005/8/layout/hierarchy1"/>
    <dgm:cxn modelId="{4819424B-2E52-4610-8AB6-C4B0738E3750}" type="presParOf" srcId="{2CD482CC-16DD-4AEB-8E03-14EAE59733C7}" destId="{F2AF285B-A9A5-4420-AA0E-8878235AC641}" srcOrd="0" destOrd="0" presId="urn:microsoft.com/office/officeart/2005/8/layout/hierarchy1"/>
    <dgm:cxn modelId="{C6A5924B-88A5-44AA-935E-9EF922184CAE}" type="presParOf" srcId="{F2AF285B-A9A5-4420-AA0E-8878235AC641}" destId="{F526363E-8297-4C89-B714-924DF136A270}" srcOrd="0" destOrd="0" presId="urn:microsoft.com/office/officeart/2005/8/layout/hierarchy1"/>
    <dgm:cxn modelId="{8EC6910F-2001-4F1E-B1DB-CAFB458F7554}" type="presParOf" srcId="{F2AF285B-A9A5-4420-AA0E-8878235AC641}" destId="{873773C1-35D8-4B2F-8BD4-D69065395F16}" srcOrd="1" destOrd="0" presId="urn:microsoft.com/office/officeart/2005/8/layout/hierarchy1"/>
    <dgm:cxn modelId="{79CAAC5C-AF3C-4332-AB76-E0BE2904CD47}" type="presParOf" srcId="{2CD482CC-16DD-4AEB-8E03-14EAE59733C7}" destId="{F58581F5-A373-4D0B-8A07-6FFB4BF4F11E}"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8C8114FE-CF2D-4C82-8E36-81CCE353820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8114FE-CF2D-4C82-8E36-81CCE353820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8114FE-CF2D-4C82-8E36-81CCE353820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7AAE65D-BEEC-47B5-9279-230CE7EF1E20}" type="datetimeFigureOut">
              <a:rPr lang="fr-FR" smtClean="0"/>
              <a:pPr/>
              <a:t>13/11/2020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8C8114FE-CF2D-4C82-8E36-81CCE353820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AAE65D-BEEC-47B5-9279-230CE7EF1E20}" type="datetimeFigureOut">
              <a:rPr lang="fr-FR" smtClean="0"/>
              <a:pPr/>
              <a:t>13/11/2020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8114FE-CF2D-4C82-8E36-81CCE353820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4000496" y="642918"/>
            <a:ext cx="4751388"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TN" sz="2000" dirty="0" smtClean="0">
                <a:latin typeface="Sakkal Majalla" pitchFamily="2" charset="-78"/>
                <a:cs typeface="Sakkal Majalla" pitchFamily="2" charset="-78"/>
              </a:rPr>
              <a:t>    الجمهورية التونسية</a:t>
            </a:r>
            <a:endParaRPr lang="ar-TN" sz="2000" dirty="0">
              <a:latin typeface="Sakkal Majalla" pitchFamily="2" charset="-78"/>
              <a:cs typeface="Sakkal Majalla" pitchFamily="2" charset="-78"/>
            </a:endParaRPr>
          </a:p>
          <a:p>
            <a:pPr algn="r" rtl="1" eaLnBrk="1" hangingPunct="1"/>
            <a:r>
              <a:rPr lang="ar-TN" sz="2000" dirty="0">
                <a:latin typeface="Sakkal Majalla" pitchFamily="2" charset="-78"/>
                <a:cs typeface="Sakkal Majalla" pitchFamily="2" charset="-78"/>
              </a:rPr>
              <a:t>وزارة ا</a:t>
            </a:r>
            <a:r>
              <a:rPr lang="ar-DZ" sz="2000" dirty="0">
                <a:latin typeface="Sakkal Majalla" pitchFamily="2" charset="-78"/>
                <a:cs typeface="Sakkal Majalla" pitchFamily="2" charset="-78"/>
              </a:rPr>
              <a:t>لشؤون </a:t>
            </a:r>
            <a:r>
              <a:rPr lang="ar-DZ" sz="2000" dirty="0" smtClean="0">
                <a:latin typeface="Sakkal Majalla" pitchFamily="2" charset="-78"/>
                <a:cs typeface="Sakkal Majalla" pitchFamily="2" charset="-78"/>
              </a:rPr>
              <a:t>المحلية والبيئة</a:t>
            </a:r>
            <a:endParaRPr lang="ar-TN" sz="2000" dirty="0" smtClean="0">
              <a:latin typeface="Sakkal Majalla" pitchFamily="2" charset="-78"/>
              <a:cs typeface="Sakkal Majalla" pitchFamily="2" charset="-78"/>
            </a:endParaRPr>
          </a:p>
          <a:p>
            <a:pPr algn="r" rtl="1" eaLnBrk="1" hangingPunct="1"/>
            <a:r>
              <a:rPr lang="ar-TN" sz="2000" dirty="0" smtClean="0">
                <a:latin typeface="Sakkal Majalla" pitchFamily="2" charset="-78"/>
                <a:cs typeface="Sakkal Majalla" pitchFamily="2" charset="-78"/>
              </a:rPr>
              <a:t>           بلدية </a:t>
            </a:r>
            <a:r>
              <a:rPr lang="ar-TN" sz="2000" dirty="0" err="1" smtClean="0">
                <a:latin typeface="Sakkal Majalla" pitchFamily="2" charset="-78"/>
                <a:cs typeface="Sakkal Majalla" pitchFamily="2" charset="-78"/>
              </a:rPr>
              <a:t>قابس</a:t>
            </a:r>
            <a:r>
              <a:rPr lang="ar-DZ" sz="2000" dirty="0" smtClean="0">
                <a:latin typeface="Sakkal Majalla" pitchFamily="2" charset="-78"/>
                <a:cs typeface="Sakkal Majalla" pitchFamily="2" charset="-78"/>
              </a:rPr>
              <a:t> </a:t>
            </a:r>
            <a:endParaRPr lang="ar-TN" sz="2000" dirty="0" smtClean="0">
              <a:latin typeface="Sakkal Majalla" pitchFamily="2" charset="-78"/>
              <a:cs typeface="Sakkal Majalla" pitchFamily="2" charset="-78"/>
            </a:endParaRPr>
          </a:p>
          <a:p>
            <a:pPr algn="r" rtl="1" eaLnBrk="1" hangingPunct="1"/>
            <a:r>
              <a:rPr lang="ar-TN" dirty="0" smtClean="0">
                <a:latin typeface="Sakkal Majalla" pitchFamily="2" charset="-78"/>
                <a:cs typeface="Sakkal Majalla" pitchFamily="2" charset="-78"/>
              </a:rPr>
              <a:t>الإدارة الفرعية للشؤون المالية</a:t>
            </a:r>
            <a:endParaRPr lang="fr-FR" dirty="0">
              <a:latin typeface="Sakkal Majalla" pitchFamily="2" charset="-78"/>
              <a:cs typeface="Sakkal Majalla" pitchFamily="2" charset="-78"/>
            </a:endParaRPr>
          </a:p>
        </p:txBody>
      </p:sp>
      <p:sp>
        <p:nvSpPr>
          <p:cNvPr id="50177" name="WordArt 1"/>
          <p:cNvSpPr>
            <a:spLocks noChangeArrowheads="1" noChangeShapeType="1" noTextEdit="1"/>
          </p:cNvSpPr>
          <p:nvPr/>
        </p:nvSpPr>
        <p:spPr bwMode="auto">
          <a:xfrm>
            <a:off x="642910" y="2285992"/>
            <a:ext cx="8143932" cy="3571900"/>
          </a:xfrm>
          <a:prstGeom prst="rect">
            <a:avLst/>
          </a:prstGeom>
          <a:effectLst/>
        </p:spPr>
        <p:style>
          <a:lnRef idx="1">
            <a:schemeClr val="accent1"/>
          </a:lnRef>
          <a:fillRef idx="2">
            <a:schemeClr val="accent1"/>
          </a:fillRef>
          <a:effectRef idx="1">
            <a:schemeClr val="accent1"/>
          </a:effectRef>
          <a:fontRef idx="minor">
            <a:schemeClr val="dk1"/>
          </a:fontRef>
        </p:style>
        <p:txBody>
          <a:bodyPr wrap="none" fromWordArt="1">
            <a:prstTxWarp prst="textPlain">
              <a:avLst>
                <a:gd name="adj" fmla="val 50000"/>
              </a:avLst>
            </a:prstTxWarp>
          </a:bodyPr>
          <a:lstStyle/>
          <a:p>
            <a:pPr algn="ctr" rtl="1"/>
            <a:r>
              <a:rPr lang="ar-TN" sz="8000" b="1" u="sng" kern="10" spc="0" dirty="0" smtClean="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برنامج الاستثمار البلدي </a:t>
            </a:r>
            <a:r>
              <a:rPr lang="ar-TN" sz="8000" b="1" u="sng" kern="10" spc="0" dirty="0" err="1" smtClean="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التشاركي</a:t>
            </a:r>
            <a:r>
              <a:rPr lang="ar-TN" sz="8000" b="1" u="sng" kern="10" spc="0" dirty="0" smtClean="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 2021</a:t>
            </a:r>
          </a:p>
          <a:p>
            <a:pPr algn="ctr" rtl="1"/>
            <a:r>
              <a:rPr lang="ar-TN" sz="8000" b="1" u="sng" kern="10" dirty="0" smtClean="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ملخص التحليل المالي</a:t>
            </a:r>
            <a:r>
              <a:rPr lang="ar-TN" sz="8000" b="1" u="sng" kern="10" spc="0" dirty="0" smtClean="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 </a:t>
            </a:r>
          </a:p>
          <a:p>
            <a:pPr algn="ctr" rtl="1"/>
            <a:endParaRPr lang="fr-FR" sz="3600" kern="10" spc="0" dirty="0">
              <a:ln w="12700" algn="ctr">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endParaRPr>
          </a:p>
        </p:txBody>
      </p:sp>
      <p:pic>
        <p:nvPicPr>
          <p:cNvPr id="6" name="Image 5"/>
          <p:cNvPicPr/>
          <p:nvPr/>
        </p:nvPicPr>
        <p:blipFill>
          <a:blip r:embed="rId2"/>
          <a:srcRect/>
          <a:stretch>
            <a:fillRect/>
          </a:stretch>
        </p:blipFill>
        <p:spPr bwMode="auto">
          <a:xfrm>
            <a:off x="642910" y="571480"/>
            <a:ext cx="1500198" cy="1285884"/>
          </a:xfrm>
          <a:prstGeom prst="rect">
            <a:avLst/>
          </a:prstGeom>
          <a:noFill/>
        </p:spPr>
      </p:pic>
    </p:spTree>
    <p:extLst>
      <p:ext uri="{BB962C8B-B14F-4D97-AF65-F5344CB8AC3E}">
        <p14:creationId xmlns="" xmlns:p14="http://schemas.microsoft.com/office/powerpoint/2010/main" val="188397593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142976" y="214290"/>
          <a:ext cx="6715172" cy="6215103"/>
        </p:xfrm>
        <a:graphic>
          <a:graphicData uri="http://schemas.openxmlformats.org/drawingml/2006/table">
            <a:tbl>
              <a:tblPr firstRow="1" bandRow="1">
                <a:tableStyleId>{8799B23B-EC83-4686-B30A-512413B5E67A}</a:tableStyleId>
              </a:tblPr>
              <a:tblGrid>
                <a:gridCol w="3631664"/>
                <a:gridCol w="2512488"/>
                <a:gridCol w="571020"/>
              </a:tblGrid>
              <a:tr h="1119572">
                <a:tc>
                  <a:txBody>
                    <a:bodyPr/>
                    <a:lstStyle/>
                    <a:p>
                      <a:pPr algn="ctr" rtl="1">
                        <a:lnSpc>
                          <a:spcPct val="115000"/>
                        </a:lnSpc>
                        <a:spcAft>
                          <a:spcPts val="0"/>
                        </a:spcAft>
                      </a:pPr>
                      <a:r>
                        <a:rPr lang="ar-TN" sz="2000" kern="1200" dirty="0">
                          <a:solidFill>
                            <a:srgbClr val="C00000"/>
                          </a:solidFill>
                        </a:rPr>
                        <a:t>الاعتماد المخصص لمشاريع القرب </a:t>
                      </a:r>
                      <a:r>
                        <a:rPr lang="ar-SA" sz="2000" kern="1200" dirty="0">
                          <a:solidFill>
                            <a:srgbClr val="C00000"/>
                          </a:solidFill>
                        </a:rPr>
                        <a:t> (بالدينار)</a:t>
                      </a:r>
                      <a:endParaRPr lang="fr-FR" sz="1400" dirty="0">
                        <a:solidFill>
                          <a:srgbClr val="C00000"/>
                        </a:solidFill>
                        <a:latin typeface="Calibri"/>
                        <a:ea typeface="Calibri"/>
                        <a:cs typeface="Arial"/>
                      </a:endParaRPr>
                    </a:p>
                  </a:txBody>
                  <a:tcPr marL="68580" marR="68580" marT="9525" marB="0">
                    <a:solidFill>
                      <a:schemeClr val="accent3">
                        <a:lumMod val="60000"/>
                        <a:lumOff val="40000"/>
                      </a:schemeClr>
                    </a:solidFill>
                  </a:tcPr>
                </a:tc>
                <a:tc>
                  <a:txBody>
                    <a:bodyPr/>
                    <a:lstStyle/>
                    <a:p>
                      <a:pPr algn="ctr" rtl="1">
                        <a:lnSpc>
                          <a:spcPct val="115000"/>
                        </a:lnSpc>
                        <a:spcAft>
                          <a:spcPts val="0"/>
                        </a:spcAft>
                      </a:pPr>
                      <a:r>
                        <a:rPr lang="ar-TN" sz="2000" kern="1200" dirty="0">
                          <a:solidFill>
                            <a:srgbClr val="C00000"/>
                          </a:solidFill>
                        </a:rPr>
                        <a:t>بيان المنطقة </a:t>
                      </a:r>
                      <a:endParaRPr lang="fr-FR" sz="1400" dirty="0">
                        <a:solidFill>
                          <a:srgbClr val="C00000"/>
                        </a:solidFill>
                        <a:latin typeface="Calibri"/>
                        <a:ea typeface="Calibri"/>
                        <a:cs typeface="Arial"/>
                      </a:endParaRPr>
                    </a:p>
                  </a:txBody>
                  <a:tcPr marL="68580" marR="68580" marT="9525" marB="0">
                    <a:solidFill>
                      <a:schemeClr val="accent3">
                        <a:lumMod val="60000"/>
                        <a:lumOff val="40000"/>
                      </a:schemeClr>
                    </a:solidFill>
                  </a:tcPr>
                </a:tc>
                <a:tc>
                  <a:txBody>
                    <a:bodyPr/>
                    <a:lstStyle/>
                    <a:p>
                      <a:pPr algn="ctr" rtl="1">
                        <a:lnSpc>
                          <a:spcPct val="115000"/>
                        </a:lnSpc>
                        <a:spcAft>
                          <a:spcPts val="0"/>
                        </a:spcAft>
                      </a:pPr>
                      <a:r>
                        <a:rPr lang="ar-TN" sz="2000" kern="1200" dirty="0">
                          <a:solidFill>
                            <a:srgbClr val="C00000"/>
                          </a:solidFill>
                        </a:rPr>
                        <a:t>ع/ر </a:t>
                      </a:r>
                      <a:endParaRPr lang="fr-FR" sz="1400" dirty="0">
                        <a:solidFill>
                          <a:srgbClr val="C00000"/>
                        </a:solidFill>
                        <a:latin typeface="Calibri"/>
                        <a:ea typeface="Calibri"/>
                        <a:cs typeface="Arial"/>
                      </a:endParaRPr>
                    </a:p>
                  </a:txBody>
                  <a:tcPr marL="68580" marR="68580" marT="9525" marB="0">
                    <a:solidFill>
                      <a:schemeClr val="accent3">
                        <a:lumMod val="60000"/>
                        <a:lumOff val="40000"/>
                      </a:schemeClr>
                    </a:solidFill>
                  </a:tcPr>
                </a:tc>
              </a:tr>
              <a:tr h="727933">
                <a:tc>
                  <a:txBody>
                    <a:bodyPr/>
                    <a:lstStyle/>
                    <a:p>
                      <a:pPr algn="ctr" rtl="1">
                        <a:lnSpc>
                          <a:spcPct val="115000"/>
                        </a:lnSpc>
                        <a:spcAft>
                          <a:spcPts val="0"/>
                        </a:spcAft>
                      </a:pPr>
                      <a:r>
                        <a:rPr lang="ar-TN" sz="2000" kern="1200"/>
                        <a:t>100.000</a:t>
                      </a:r>
                      <a:endParaRPr lang="fr-FR" sz="1400">
                        <a:latin typeface="Calibri"/>
                        <a:ea typeface="Calibri"/>
                        <a:cs typeface="Arial"/>
                      </a:endParaRPr>
                    </a:p>
                  </a:txBody>
                  <a:tcPr marL="68580" marR="68580" marT="9525" marB="0">
                    <a:solidFill>
                      <a:srgbClr val="FF0000">
                        <a:alpha val="20000"/>
                      </a:srgbClr>
                    </a:solidFill>
                  </a:tcPr>
                </a:tc>
                <a:tc>
                  <a:txBody>
                    <a:bodyPr/>
                    <a:lstStyle/>
                    <a:p>
                      <a:pPr algn="r" rtl="1">
                        <a:lnSpc>
                          <a:spcPct val="115000"/>
                        </a:lnSpc>
                        <a:spcAft>
                          <a:spcPts val="0"/>
                        </a:spcAft>
                      </a:pPr>
                      <a:r>
                        <a:rPr lang="ar-TN" sz="2000" kern="1200"/>
                        <a:t>دائرة جارة </a:t>
                      </a:r>
                      <a:endParaRPr lang="fr-FR" sz="1400">
                        <a:latin typeface="Calibri"/>
                        <a:ea typeface="Calibri"/>
                        <a:cs typeface="Arial"/>
                      </a:endParaRPr>
                    </a:p>
                  </a:txBody>
                  <a:tcPr marL="68580" marR="68580" marT="9525" marB="0">
                    <a:solidFill>
                      <a:srgbClr val="FF0000">
                        <a:alpha val="20000"/>
                      </a:srgbClr>
                    </a:solidFill>
                  </a:tcPr>
                </a:tc>
                <a:tc>
                  <a:txBody>
                    <a:bodyPr/>
                    <a:lstStyle/>
                    <a:p>
                      <a:pPr algn="ctr" rtl="1">
                        <a:lnSpc>
                          <a:spcPct val="115000"/>
                        </a:lnSpc>
                        <a:spcAft>
                          <a:spcPts val="0"/>
                        </a:spcAft>
                      </a:pPr>
                      <a:r>
                        <a:rPr lang="ar-TN" sz="2000" kern="1200" dirty="0"/>
                        <a:t>01</a:t>
                      </a:r>
                      <a:endParaRPr lang="fr-FR" sz="1400" dirty="0">
                        <a:latin typeface="Calibri"/>
                        <a:ea typeface="Calibri"/>
                        <a:cs typeface="Arial"/>
                      </a:endParaRPr>
                    </a:p>
                  </a:txBody>
                  <a:tcPr marL="68580" marR="68580" marT="9525" marB="0" anchor="ctr">
                    <a:solidFill>
                      <a:srgbClr val="FF0000">
                        <a:alpha val="20000"/>
                      </a:srgbClr>
                    </a:solidFill>
                  </a:tcPr>
                </a:tc>
              </a:tr>
              <a:tr h="727933">
                <a:tc>
                  <a:txBody>
                    <a:bodyPr/>
                    <a:lstStyle/>
                    <a:p>
                      <a:pPr algn="ctr" rtl="1">
                        <a:lnSpc>
                          <a:spcPct val="115000"/>
                        </a:lnSpc>
                        <a:spcAft>
                          <a:spcPts val="0"/>
                        </a:spcAft>
                      </a:pPr>
                      <a:r>
                        <a:rPr lang="ar-TN" sz="2000" kern="1200"/>
                        <a:t>100.000</a:t>
                      </a:r>
                      <a:endParaRPr lang="fr-FR" sz="1400">
                        <a:latin typeface="Calibri"/>
                        <a:ea typeface="Calibri"/>
                        <a:cs typeface="Arial"/>
                      </a:endParaRPr>
                    </a:p>
                  </a:txBody>
                  <a:tcPr marL="68580" marR="68580" marT="9525" marB="0">
                    <a:solidFill>
                      <a:srgbClr val="FFFF00"/>
                    </a:solidFill>
                  </a:tcPr>
                </a:tc>
                <a:tc>
                  <a:txBody>
                    <a:bodyPr/>
                    <a:lstStyle/>
                    <a:p>
                      <a:pPr algn="r" rtl="1">
                        <a:lnSpc>
                          <a:spcPct val="115000"/>
                        </a:lnSpc>
                        <a:spcAft>
                          <a:spcPts val="0"/>
                        </a:spcAft>
                      </a:pPr>
                      <a:r>
                        <a:rPr lang="ar-TN" sz="2000" kern="1200"/>
                        <a:t>دائرة المنزل</a:t>
                      </a:r>
                      <a:endParaRPr lang="fr-FR" sz="1400">
                        <a:latin typeface="Calibri"/>
                        <a:ea typeface="Calibri"/>
                        <a:cs typeface="Arial"/>
                      </a:endParaRPr>
                    </a:p>
                  </a:txBody>
                  <a:tcPr marL="68580" marR="68580" marT="9525" marB="0">
                    <a:solidFill>
                      <a:srgbClr val="FFFF00"/>
                    </a:solidFill>
                  </a:tcPr>
                </a:tc>
                <a:tc>
                  <a:txBody>
                    <a:bodyPr/>
                    <a:lstStyle/>
                    <a:p>
                      <a:pPr algn="ctr" rtl="1">
                        <a:lnSpc>
                          <a:spcPct val="115000"/>
                        </a:lnSpc>
                        <a:spcAft>
                          <a:spcPts val="0"/>
                        </a:spcAft>
                      </a:pPr>
                      <a:r>
                        <a:rPr lang="ar-TN" sz="2000" kern="1200" dirty="0"/>
                        <a:t>02</a:t>
                      </a:r>
                      <a:endParaRPr lang="fr-FR" sz="1400" dirty="0">
                        <a:latin typeface="Calibri"/>
                        <a:ea typeface="Calibri"/>
                        <a:cs typeface="Arial"/>
                      </a:endParaRPr>
                    </a:p>
                  </a:txBody>
                  <a:tcPr marL="68580" marR="68580" marT="9525" marB="0">
                    <a:solidFill>
                      <a:srgbClr val="FFFF00"/>
                    </a:solidFill>
                  </a:tcPr>
                </a:tc>
              </a:tr>
              <a:tr h="727933">
                <a:tc>
                  <a:txBody>
                    <a:bodyPr/>
                    <a:lstStyle/>
                    <a:p>
                      <a:pPr algn="ctr" rtl="1">
                        <a:lnSpc>
                          <a:spcPct val="115000"/>
                        </a:lnSpc>
                        <a:spcAft>
                          <a:spcPts val="0"/>
                        </a:spcAft>
                      </a:pPr>
                      <a:r>
                        <a:rPr lang="ar-TN" sz="2000" kern="1200"/>
                        <a:t>100.000</a:t>
                      </a:r>
                      <a:endParaRPr lang="fr-FR" sz="1400">
                        <a:latin typeface="Calibri"/>
                        <a:ea typeface="Calibri"/>
                        <a:cs typeface="Arial"/>
                      </a:endParaRPr>
                    </a:p>
                  </a:txBody>
                  <a:tcPr marL="68580" marR="68580" marT="9525" marB="0">
                    <a:solidFill>
                      <a:srgbClr val="92D050">
                        <a:alpha val="20000"/>
                      </a:srgbClr>
                    </a:solidFill>
                  </a:tcPr>
                </a:tc>
                <a:tc>
                  <a:txBody>
                    <a:bodyPr/>
                    <a:lstStyle/>
                    <a:p>
                      <a:pPr algn="r" rtl="1">
                        <a:lnSpc>
                          <a:spcPct val="115000"/>
                        </a:lnSpc>
                        <a:spcAft>
                          <a:spcPts val="0"/>
                        </a:spcAft>
                      </a:pPr>
                      <a:r>
                        <a:rPr lang="ar-TN" sz="2000" kern="1200"/>
                        <a:t>دائرة شط السلام البلد</a:t>
                      </a:r>
                      <a:endParaRPr lang="fr-FR" sz="1400">
                        <a:latin typeface="Calibri"/>
                        <a:ea typeface="Calibri"/>
                        <a:cs typeface="Arial"/>
                      </a:endParaRPr>
                    </a:p>
                  </a:txBody>
                  <a:tcPr marL="68580" marR="68580" marT="9525" marB="0">
                    <a:solidFill>
                      <a:srgbClr val="92D050">
                        <a:alpha val="20000"/>
                      </a:srgbClr>
                    </a:solidFill>
                  </a:tcPr>
                </a:tc>
                <a:tc>
                  <a:txBody>
                    <a:bodyPr/>
                    <a:lstStyle/>
                    <a:p>
                      <a:pPr algn="ctr" rtl="1">
                        <a:lnSpc>
                          <a:spcPct val="115000"/>
                        </a:lnSpc>
                        <a:spcAft>
                          <a:spcPts val="0"/>
                        </a:spcAft>
                      </a:pPr>
                      <a:r>
                        <a:rPr lang="ar-TN" sz="2000" kern="1200" dirty="0"/>
                        <a:t>03</a:t>
                      </a:r>
                      <a:endParaRPr lang="fr-FR" sz="1400" dirty="0">
                        <a:latin typeface="Calibri"/>
                        <a:ea typeface="Calibri"/>
                        <a:cs typeface="Arial"/>
                      </a:endParaRPr>
                    </a:p>
                  </a:txBody>
                  <a:tcPr marL="68580" marR="68580" marT="9525" marB="0">
                    <a:solidFill>
                      <a:srgbClr val="92D050">
                        <a:alpha val="20000"/>
                      </a:srgbClr>
                    </a:solidFill>
                  </a:tcPr>
                </a:tc>
              </a:tr>
              <a:tr h="727933">
                <a:tc>
                  <a:txBody>
                    <a:bodyPr/>
                    <a:lstStyle/>
                    <a:p>
                      <a:pPr algn="ctr" rtl="1">
                        <a:lnSpc>
                          <a:spcPct val="115000"/>
                        </a:lnSpc>
                        <a:spcAft>
                          <a:spcPts val="0"/>
                        </a:spcAft>
                      </a:pPr>
                      <a:r>
                        <a:rPr lang="ar-TN" sz="2000" kern="1200" dirty="0"/>
                        <a:t>100.000</a:t>
                      </a:r>
                      <a:endParaRPr lang="fr-FR" sz="1400" dirty="0">
                        <a:latin typeface="Calibri"/>
                        <a:ea typeface="Calibri"/>
                        <a:cs typeface="Arial"/>
                      </a:endParaRPr>
                    </a:p>
                  </a:txBody>
                  <a:tcPr marL="68580" marR="68580" marT="9525" marB="0">
                    <a:solidFill>
                      <a:srgbClr val="FFC000"/>
                    </a:solidFill>
                  </a:tcPr>
                </a:tc>
                <a:tc>
                  <a:txBody>
                    <a:bodyPr/>
                    <a:lstStyle/>
                    <a:p>
                      <a:pPr algn="r" rtl="1">
                        <a:lnSpc>
                          <a:spcPct val="115000"/>
                        </a:lnSpc>
                        <a:spcAft>
                          <a:spcPts val="0"/>
                        </a:spcAft>
                      </a:pPr>
                      <a:r>
                        <a:rPr lang="ar-TN" sz="2000" kern="1200"/>
                        <a:t>دائرة سيدي أبي لبابة </a:t>
                      </a:r>
                      <a:endParaRPr lang="fr-FR" sz="1400">
                        <a:latin typeface="Calibri"/>
                        <a:ea typeface="Calibri"/>
                        <a:cs typeface="Arial"/>
                      </a:endParaRPr>
                    </a:p>
                  </a:txBody>
                  <a:tcPr marL="68580" marR="68580" marT="9525" marB="0">
                    <a:solidFill>
                      <a:srgbClr val="FFC000"/>
                    </a:solidFill>
                  </a:tcPr>
                </a:tc>
                <a:tc>
                  <a:txBody>
                    <a:bodyPr/>
                    <a:lstStyle/>
                    <a:p>
                      <a:pPr algn="ctr" rtl="1">
                        <a:lnSpc>
                          <a:spcPct val="115000"/>
                        </a:lnSpc>
                        <a:spcAft>
                          <a:spcPts val="0"/>
                        </a:spcAft>
                      </a:pPr>
                      <a:r>
                        <a:rPr lang="ar-TN" sz="2000" kern="1200" dirty="0"/>
                        <a:t>04</a:t>
                      </a:r>
                      <a:endParaRPr lang="fr-FR" sz="1400" dirty="0">
                        <a:latin typeface="Calibri"/>
                        <a:ea typeface="Calibri"/>
                        <a:cs typeface="Arial"/>
                      </a:endParaRPr>
                    </a:p>
                  </a:txBody>
                  <a:tcPr marL="68580" marR="68580" marT="9525" marB="0">
                    <a:solidFill>
                      <a:srgbClr val="FFC000"/>
                    </a:solidFill>
                  </a:tcPr>
                </a:tc>
              </a:tr>
              <a:tr h="727933">
                <a:tc>
                  <a:txBody>
                    <a:bodyPr/>
                    <a:lstStyle/>
                    <a:p>
                      <a:pPr algn="ctr" rtl="1">
                        <a:lnSpc>
                          <a:spcPct val="115000"/>
                        </a:lnSpc>
                        <a:spcAft>
                          <a:spcPts val="0"/>
                        </a:spcAft>
                      </a:pPr>
                      <a:r>
                        <a:rPr lang="ar-TN" sz="2000" kern="1200"/>
                        <a:t>100.000</a:t>
                      </a:r>
                      <a:endParaRPr lang="fr-FR" sz="1400">
                        <a:latin typeface="Calibri"/>
                        <a:ea typeface="Calibri"/>
                        <a:cs typeface="Arial"/>
                      </a:endParaRPr>
                    </a:p>
                  </a:txBody>
                  <a:tcPr marL="68580" marR="68580" marT="9525" marB="0"/>
                </a:tc>
                <a:tc>
                  <a:txBody>
                    <a:bodyPr/>
                    <a:lstStyle/>
                    <a:p>
                      <a:pPr algn="r" rtl="1">
                        <a:lnSpc>
                          <a:spcPct val="115000"/>
                        </a:lnSpc>
                        <a:spcAft>
                          <a:spcPts val="0"/>
                        </a:spcAft>
                      </a:pPr>
                      <a:r>
                        <a:rPr lang="ar-TN" sz="2000" kern="1200"/>
                        <a:t>دائرة زريق</a:t>
                      </a:r>
                      <a:endParaRPr lang="fr-FR" sz="1400">
                        <a:latin typeface="Calibri"/>
                        <a:ea typeface="Calibri"/>
                        <a:cs typeface="Arial"/>
                      </a:endParaRPr>
                    </a:p>
                  </a:txBody>
                  <a:tcPr marL="68580" marR="68580" marT="9525" marB="0"/>
                </a:tc>
                <a:tc>
                  <a:txBody>
                    <a:bodyPr/>
                    <a:lstStyle/>
                    <a:p>
                      <a:pPr algn="ctr" rtl="1">
                        <a:lnSpc>
                          <a:spcPct val="115000"/>
                        </a:lnSpc>
                        <a:spcAft>
                          <a:spcPts val="0"/>
                        </a:spcAft>
                      </a:pPr>
                      <a:r>
                        <a:rPr lang="ar-TN" sz="2000" kern="1200" dirty="0"/>
                        <a:t>05</a:t>
                      </a:r>
                      <a:endParaRPr lang="fr-FR" sz="1400" dirty="0">
                        <a:latin typeface="Calibri"/>
                        <a:ea typeface="Calibri"/>
                        <a:cs typeface="Arial"/>
                      </a:endParaRPr>
                    </a:p>
                  </a:txBody>
                  <a:tcPr marL="68580" marR="68580" marT="9525" marB="0"/>
                </a:tc>
              </a:tr>
              <a:tr h="727933">
                <a:tc>
                  <a:txBody>
                    <a:bodyPr/>
                    <a:lstStyle/>
                    <a:p>
                      <a:pPr algn="ctr" rtl="1">
                        <a:lnSpc>
                          <a:spcPct val="115000"/>
                        </a:lnSpc>
                        <a:spcAft>
                          <a:spcPts val="0"/>
                        </a:spcAft>
                      </a:pPr>
                      <a:r>
                        <a:rPr lang="ar-TN" sz="2000" kern="1200"/>
                        <a:t>100.000</a:t>
                      </a:r>
                      <a:endParaRPr lang="fr-FR" sz="1400">
                        <a:latin typeface="Calibri"/>
                        <a:ea typeface="Calibri"/>
                        <a:cs typeface="Arial"/>
                      </a:endParaRPr>
                    </a:p>
                  </a:txBody>
                  <a:tcPr marL="68580" marR="68580" marT="9525" marB="0">
                    <a:solidFill>
                      <a:schemeClr val="accent5"/>
                    </a:solidFill>
                  </a:tcPr>
                </a:tc>
                <a:tc>
                  <a:txBody>
                    <a:bodyPr/>
                    <a:lstStyle/>
                    <a:p>
                      <a:pPr algn="r" rtl="1">
                        <a:lnSpc>
                          <a:spcPct val="115000"/>
                        </a:lnSpc>
                        <a:spcAft>
                          <a:spcPts val="0"/>
                        </a:spcAft>
                      </a:pPr>
                      <a:r>
                        <a:rPr lang="ar-TN" sz="2000" kern="1200"/>
                        <a:t>دائرة حي المنارة </a:t>
                      </a:r>
                      <a:endParaRPr lang="fr-FR" sz="1400">
                        <a:latin typeface="Calibri"/>
                        <a:ea typeface="Calibri"/>
                        <a:cs typeface="Arial"/>
                      </a:endParaRPr>
                    </a:p>
                  </a:txBody>
                  <a:tcPr marL="68580" marR="68580" marT="9525" marB="0">
                    <a:solidFill>
                      <a:schemeClr val="accent5"/>
                    </a:solidFill>
                  </a:tcPr>
                </a:tc>
                <a:tc>
                  <a:txBody>
                    <a:bodyPr/>
                    <a:lstStyle/>
                    <a:p>
                      <a:pPr algn="ctr" rtl="1">
                        <a:lnSpc>
                          <a:spcPct val="115000"/>
                        </a:lnSpc>
                        <a:spcAft>
                          <a:spcPts val="0"/>
                        </a:spcAft>
                      </a:pPr>
                      <a:r>
                        <a:rPr lang="ar-TN" sz="2000" kern="1200" dirty="0"/>
                        <a:t>06</a:t>
                      </a:r>
                      <a:endParaRPr lang="fr-FR" sz="1400" dirty="0">
                        <a:latin typeface="Calibri"/>
                        <a:ea typeface="Calibri"/>
                        <a:cs typeface="Arial"/>
                      </a:endParaRPr>
                    </a:p>
                  </a:txBody>
                  <a:tcPr marL="68580" marR="68580" marT="9525" marB="0">
                    <a:solidFill>
                      <a:schemeClr val="accent5"/>
                    </a:solidFill>
                  </a:tcPr>
                </a:tc>
              </a:tr>
              <a:tr h="727933">
                <a:tc>
                  <a:txBody>
                    <a:bodyPr/>
                    <a:lstStyle/>
                    <a:p>
                      <a:pPr algn="ctr" rtl="1">
                        <a:lnSpc>
                          <a:spcPct val="115000"/>
                        </a:lnSpc>
                        <a:spcAft>
                          <a:spcPts val="0"/>
                        </a:spcAft>
                      </a:pPr>
                      <a:r>
                        <a:rPr lang="ar-TN" sz="2000" b="1" kern="1200"/>
                        <a:t>600.000</a:t>
                      </a:r>
                      <a:endParaRPr lang="fr-FR" sz="1400" b="1">
                        <a:latin typeface="Calibri"/>
                        <a:ea typeface="Calibri"/>
                        <a:cs typeface="Arial"/>
                      </a:endParaRPr>
                    </a:p>
                  </a:txBody>
                  <a:tcPr marL="68580" marR="68580" marT="9525" marB="0">
                    <a:solidFill>
                      <a:srgbClr val="FFC000">
                        <a:alpha val="20000"/>
                      </a:srgbClr>
                    </a:solidFill>
                  </a:tcPr>
                </a:tc>
                <a:tc gridSpan="2">
                  <a:txBody>
                    <a:bodyPr/>
                    <a:lstStyle/>
                    <a:p>
                      <a:pPr algn="r" rtl="1">
                        <a:lnSpc>
                          <a:spcPct val="115000"/>
                        </a:lnSpc>
                        <a:spcAft>
                          <a:spcPts val="0"/>
                        </a:spcAft>
                      </a:pPr>
                      <a:r>
                        <a:rPr lang="ar-TN" sz="2000" b="1" kern="1200" dirty="0"/>
                        <a:t>المجموع</a:t>
                      </a:r>
                      <a:endParaRPr lang="fr-FR" sz="1400" b="1" dirty="0">
                        <a:latin typeface="Calibri"/>
                        <a:ea typeface="Calibri"/>
                        <a:cs typeface="Arial"/>
                      </a:endParaRPr>
                    </a:p>
                  </a:txBody>
                  <a:tcPr marL="68580" marR="68580" marT="9525" marB="0">
                    <a:solidFill>
                      <a:srgbClr val="FFC000">
                        <a:alpha val="20000"/>
                      </a:srgbClr>
                    </a:solidFill>
                  </a:tcPr>
                </a:tc>
                <a:tc hMerge="1">
                  <a:txBody>
                    <a:bodyPr/>
                    <a:lstStyle/>
                    <a:p>
                      <a:pPr algn="ctr" rtl="1">
                        <a:lnSpc>
                          <a:spcPct val="115000"/>
                        </a:lnSpc>
                        <a:spcAft>
                          <a:spcPts val="0"/>
                        </a:spcAft>
                      </a:pPr>
                      <a:endParaRPr lang="fr-FR" sz="1100" dirty="0">
                        <a:latin typeface="Calibri"/>
                        <a:ea typeface="Calibri"/>
                        <a:cs typeface="Arial"/>
                      </a:endParaRPr>
                    </a:p>
                  </a:txBody>
                  <a:tcPr marL="68580" marR="68580" marT="9525"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054617"/>
          </a:xfrm>
        </p:spPr>
        <p:txBody>
          <a:bodyPr>
            <a:normAutofit/>
          </a:bodyPr>
          <a:lstStyle/>
          <a:p>
            <a:pPr lvl="0" algn="r" rtl="1">
              <a:buNone/>
            </a:pPr>
            <a:r>
              <a:rPr lang="fr-FR" b="1" u="sng" dirty="0" smtClean="0">
                <a:solidFill>
                  <a:srgbClr val="C00000"/>
                </a:solidFill>
              </a:rPr>
              <a:t>-1</a:t>
            </a:r>
            <a:r>
              <a:rPr lang="ar-TN" b="1" u="sng" dirty="0" smtClean="0">
                <a:solidFill>
                  <a:srgbClr val="C00000"/>
                </a:solidFill>
              </a:rPr>
              <a:t>توطئـــــة</a:t>
            </a:r>
            <a:r>
              <a:rPr lang="ar-TN" b="1" u="sng" dirty="0">
                <a:solidFill>
                  <a:srgbClr val="C00000"/>
                </a:solidFill>
              </a:rPr>
              <a:t>:</a:t>
            </a:r>
            <a:endParaRPr lang="fr-FR" dirty="0">
              <a:solidFill>
                <a:srgbClr val="C00000"/>
              </a:solidFill>
            </a:endParaRPr>
          </a:p>
          <a:p>
            <a:pPr algn="just" rtl="1">
              <a:buNone/>
            </a:pPr>
            <a:r>
              <a:rPr lang="fr-FR" dirty="0" smtClean="0"/>
              <a:t>   </a:t>
            </a:r>
            <a:r>
              <a:rPr lang="ar-TN" dirty="0" smtClean="0"/>
              <a:t>خلال </a:t>
            </a:r>
            <a:r>
              <a:rPr lang="ar-TN" dirty="0"/>
              <a:t>سنة 2020 تم التخفيض في موارد ونفقات الميزانية نتيجة التدابير الاستثنائية المعتمدة للتوقي من انتشار فيروس كورونا المستجد مما انعكس سلبا على قدرة البلدية على الادخار وتوفير التمويل الذاتي لعديد المشاريع  التنموية بعنوان سنة 2021. </a:t>
            </a:r>
            <a:endParaRPr lang="fr-FR" dirty="0"/>
          </a:p>
          <a:p>
            <a:pPr algn="just" rtl="1">
              <a:buNone/>
            </a:pPr>
            <a:r>
              <a:rPr lang="fr-FR" dirty="0" smtClean="0"/>
              <a:t>    </a:t>
            </a:r>
            <a:r>
              <a:rPr lang="ar-TN" dirty="0" smtClean="0"/>
              <a:t>لذا </a:t>
            </a:r>
            <a:r>
              <a:rPr lang="ar-TN" dirty="0"/>
              <a:t>واعتمادا على المؤشرات المالية لسنة 2020 وفي إطار </a:t>
            </a:r>
            <a:r>
              <a:rPr lang="ar-TN" dirty="0" err="1"/>
              <a:t>ترسيم</a:t>
            </a:r>
            <a:r>
              <a:rPr lang="ar-TN" dirty="0"/>
              <a:t> الموارد حسب القدرات الحقيقية للبلدية على تعبئتها تم إعداد ميزانية التنمية لسنة 2021 كما يلي:</a:t>
            </a:r>
            <a:endParaRPr lang="fr-FR" dirty="0"/>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214291"/>
          <a:ext cx="8401080" cy="6215104"/>
        </p:xfrm>
        <a:graphic>
          <a:graphicData uri="http://schemas.openxmlformats.org/drawingml/2006/table">
            <a:tbl>
              <a:tblPr firstRow="1" bandRow="1">
                <a:tableStyleId>{8799B23B-EC83-4686-B30A-512413B5E67A}</a:tableStyleId>
              </a:tblPr>
              <a:tblGrid>
                <a:gridCol w="3186106"/>
                <a:gridCol w="5214974"/>
              </a:tblGrid>
              <a:tr h="887872">
                <a:tc>
                  <a:txBody>
                    <a:bodyPr/>
                    <a:lstStyle/>
                    <a:p>
                      <a:pPr algn="ctr" rtl="1">
                        <a:lnSpc>
                          <a:spcPct val="115000"/>
                        </a:lnSpc>
                        <a:spcAft>
                          <a:spcPts val="0"/>
                        </a:spcAft>
                      </a:pPr>
                      <a:r>
                        <a:rPr lang="ar-SA" sz="2000" kern="1200" dirty="0" smtClean="0">
                          <a:solidFill>
                            <a:srgbClr val="C00000"/>
                          </a:solidFill>
                          <a:latin typeface="Times New Roman" pitchFamily="18" charset="0"/>
                          <a:cs typeface="Times New Roman" pitchFamily="18" charset="0"/>
                        </a:rPr>
                        <a:t>المبــلـــغ</a:t>
                      </a:r>
                      <a:r>
                        <a:rPr lang="ar-TN" sz="2000" kern="1200" dirty="0" smtClean="0">
                          <a:solidFill>
                            <a:srgbClr val="C00000"/>
                          </a:solidFill>
                          <a:latin typeface="Times New Roman" pitchFamily="18" charset="0"/>
                          <a:cs typeface="Times New Roman" pitchFamily="18" charset="0"/>
                        </a:rPr>
                        <a:t> (د)</a:t>
                      </a:r>
                      <a:endParaRPr lang="fr-FR" sz="1400" dirty="0">
                        <a:solidFill>
                          <a:srgbClr val="C00000"/>
                        </a:solidFill>
                        <a:latin typeface="Times New Roman" pitchFamily="18" charset="0"/>
                        <a:ea typeface="Calibri"/>
                        <a:cs typeface="Times New Roman" pitchFamily="18" charset="0"/>
                      </a:endParaRPr>
                    </a:p>
                  </a:txBody>
                  <a:tcPr marL="68580" marR="68580" marT="0" marB="0" anchor="ctr"/>
                </a:tc>
                <a:tc>
                  <a:txBody>
                    <a:bodyPr/>
                    <a:lstStyle/>
                    <a:p>
                      <a:pPr algn="ctr" rtl="1">
                        <a:lnSpc>
                          <a:spcPct val="115000"/>
                        </a:lnSpc>
                        <a:spcAft>
                          <a:spcPts val="0"/>
                        </a:spcAft>
                      </a:pPr>
                      <a:r>
                        <a:rPr lang="ar-TN" sz="2000" kern="1200" dirty="0">
                          <a:solidFill>
                            <a:srgbClr val="C00000"/>
                          </a:solidFill>
                          <a:latin typeface="Times New Roman" pitchFamily="18" charset="0"/>
                          <a:cs typeface="Times New Roman" pitchFamily="18" charset="0"/>
                        </a:rPr>
                        <a:t>مصـــادر التمويـــل</a:t>
                      </a:r>
                      <a:endParaRPr lang="fr-FR" sz="1400" dirty="0">
                        <a:solidFill>
                          <a:srgbClr val="C00000"/>
                        </a:solidFill>
                        <a:latin typeface="Times New Roman" pitchFamily="18" charset="0"/>
                        <a:ea typeface="Calibri"/>
                        <a:cs typeface="Times New Roman" pitchFamily="18" charset="0"/>
                      </a:endParaRPr>
                    </a:p>
                  </a:txBody>
                  <a:tcPr marL="68580" marR="68580" marT="0" marB="0" anchor="ctr"/>
                </a:tc>
              </a:tr>
              <a:tr h="887872">
                <a:tc>
                  <a:txBody>
                    <a:bodyPr/>
                    <a:lstStyle/>
                    <a:p>
                      <a:pPr algn="ctr" rtl="1">
                        <a:lnSpc>
                          <a:spcPct val="115000"/>
                        </a:lnSpc>
                        <a:spcAft>
                          <a:spcPts val="0"/>
                        </a:spcAft>
                      </a:pPr>
                      <a:r>
                        <a:rPr lang="fr-FR" sz="2000" dirty="0">
                          <a:latin typeface="Times New Roman" pitchFamily="18" charset="0"/>
                          <a:cs typeface="Times New Roman" pitchFamily="18" charset="0"/>
                        </a:rPr>
                        <a:t>1.000</a:t>
                      </a:r>
                      <a:endParaRPr lang="fr-FR" sz="1400" b="1" dirty="0">
                        <a:latin typeface="Times New Roman" pitchFamily="18" charset="0"/>
                        <a:ea typeface="Calibri"/>
                        <a:cs typeface="Times New Roman" pitchFamily="18" charset="0"/>
                      </a:endParaRPr>
                    </a:p>
                  </a:txBody>
                  <a:tcPr marL="68580" marR="68580" marT="0" marB="0"/>
                </a:tc>
                <a:tc>
                  <a:txBody>
                    <a:bodyPr/>
                    <a:lstStyle/>
                    <a:p>
                      <a:pPr algn="r" rtl="1">
                        <a:lnSpc>
                          <a:spcPct val="115000"/>
                        </a:lnSpc>
                        <a:spcAft>
                          <a:spcPts val="0"/>
                        </a:spcAft>
                      </a:pPr>
                      <a:r>
                        <a:rPr lang="ar-SA" sz="2000" kern="1200" dirty="0">
                          <a:latin typeface="Times New Roman" pitchFamily="18" charset="0"/>
                          <a:cs typeface="Times New Roman" pitchFamily="18" charset="0"/>
                        </a:rPr>
                        <a:t>المبالغ المقامة من </a:t>
                      </a:r>
                      <a:r>
                        <a:rPr lang="ar-SA" sz="2000" kern="1200" dirty="0" err="1">
                          <a:latin typeface="Times New Roman" pitchFamily="18" charset="0"/>
                          <a:cs typeface="Times New Roman" pitchFamily="18" charset="0"/>
                        </a:rPr>
                        <a:t>الفواضل</a:t>
                      </a:r>
                      <a:r>
                        <a:rPr lang="ar-SA" sz="2000" kern="1200" dirty="0">
                          <a:latin typeface="Times New Roman" pitchFamily="18" charset="0"/>
                          <a:cs typeface="Times New Roman" pitchFamily="18" charset="0"/>
                        </a:rPr>
                        <a:t> غير المستعملة لسنة 2020(1)</a:t>
                      </a:r>
                      <a:endParaRPr lang="fr-FR" sz="1400" b="1" dirty="0">
                        <a:latin typeface="Times New Roman" pitchFamily="18" charset="0"/>
                        <a:ea typeface="Calibri"/>
                        <a:cs typeface="Times New Roman" pitchFamily="18" charset="0"/>
                      </a:endParaRPr>
                    </a:p>
                  </a:txBody>
                  <a:tcPr marL="68580" marR="68580" marT="0" marB="0"/>
                </a:tc>
              </a:tr>
              <a:tr h="887872">
                <a:tc>
                  <a:txBody>
                    <a:bodyPr/>
                    <a:lstStyle/>
                    <a:p>
                      <a:pPr algn="ctr" rtl="1">
                        <a:lnSpc>
                          <a:spcPct val="115000"/>
                        </a:lnSpc>
                        <a:spcAft>
                          <a:spcPts val="0"/>
                        </a:spcAft>
                      </a:pPr>
                      <a:r>
                        <a:rPr lang="fr-FR" sz="2000">
                          <a:latin typeface="Times New Roman" pitchFamily="18" charset="0"/>
                          <a:cs typeface="Times New Roman" pitchFamily="18" charset="0"/>
                        </a:rPr>
                        <a:t>1.137.093</a:t>
                      </a:r>
                      <a:endParaRPr lang="fr-FR" sz="1400">
                        <a:latin typeface="Times New Roman" pitchFamily="18" charset="0"/>
                        <a:ea typeface="Calibri"/>
                        <a:cs typeface="Times New Roman" pitchFamily="18" charset="0"/>
                      </a:endParaRPr>
                    </a:p>
                  </a:txBody>
                  <a:tcPr marL="68580" marR="68580" marT="0" marB="0"/>
                </a:tc>
                <a:tc>
                  <a:txBody>
                    <a:bodyPr/>
                    <a:lstStyle/>
                    <a:p>
                      <a:pPr algn="r" rtl="1">
                        <a:lnSpc>
                          <a:spcPct val="115000"/>
                        </a:lnSpc>
                        <a:spcAft>
                          <a:spcPts val="0"/>
                        </a:spcAft>
                      </a:pPr>
                      <a:r>
                        <a:rPr lang="ar-SA" sz="2000" dirty="0">
                          <a:latin typeface="Times New Roman" pitchFamily="18" charset="0"/>
                          <a:cs typeface="Times New Roman" pitchFamily="18" charset="0"/>
                        </a:rPr>
                        <a:t>المناب للدعم السنوي بعنوان الاستثمار(2)</a:t>
                      </a:r>
                      <a:endParaRPr lang="fr-FR" sz="1400" dirty="0">
                        <a:latin typeface="Times New Roman" pitchFamily="18" charset="0"/>
                        <a:ea typeface="Calibri"/>
                        <a:cs typeface="Times New Roman" pitchFamily="18" charset="0"/>
                      </a:endParaRPr>
                    </a:p>
                  </a:txBody>
                  <a:tcPr marL="68580" marR="68580" marT="0" marB="0"/>
                </a:tc>
              </a:tr>
              <a:tr h="887872">
                <a:tc>
                  <a:txBody>
                    <a:bodyPr/>
                    <a:lstStyle/>
                    <a:p>
                      <a:pPr algn="ctr" rtl="1">
                        <a:lnSpc>
                          <a:spcPct val="115000"/>
                        </a:lnSpc>
                        <a:spcAft>
                          <a:spcPts val="0"/>
                        </a:spcAft>
                      </a:pPr>
                      <a:r>
                        <a:rPr lang="ar-SA" sz="2000" b="1">
                          <a:solidFill>
                            <a:srgbClr val="C00000"/>
                          </a:solidFill>
                          <a:latin typeface="Times New Roman" pitchFamily="18" charset="0"/>
                          <a:cs typeface="Times New Roman" pitchFamily="18" charset="0"/>
                        </a:rPr>
                        <a:t>1.138.093</a:t>
                      </a:r>
                      <a:endParaRPr lang="fr-FR" sz="1400" b="1">
                        <a:solidFill>
                          <a:srgbClr val="C00000"/>
                        </a:solidFill>
                        <a:latin typeface="Times New Roman" pitchFamily="18" charset="0"/>
                        <a:ea typeface="Calibri"/>
                        <a:cs typeface="Times New Roman" pitchFamily="18" charset="0"/>
                      </a:endParaRPr>
                    </a:p>
                  </a:txBody>
                  <a:tcPr marL="68580" marR="68580" marT="0" marB="0"/>
                </a:tc>
                <a:tc>
                  <a:txBody>
                    <a:bodyPr/>
                    <a:lstStyle/>
                    <a:p>
                      <a:pPr algn="just" rtl="1">
                        <a:lnSpc>
                          <a:spcPct val="115000"/>
                        </a:lnSpc>
                        <a:spcAft>
                          <a:spcPts val="0"/>
                        </a:spcAft>
                      </a:pPr>
                      <a:r>
                        <a:rPr lang="ar-SA" sz="2000" b="1" kern="1200" dirty="0">
                          <a:solidFill>
                            <a:srgbClr val="C00000"/>
                          </a:solidFill>
                          <a:latin typeface="Times New Roman" pitchFamily="18" charset="0"/>
                          <a:cs typeface="Times New Roman" pitchFamily="18" charset="0"/>
                        </a:rPr>
                        <a:t>المجمـــوع</a:t>
                      </a:r>
                      <a:r>
                        <a:rPr lang="ar-TN" sz="2000" b="1" kern="1200" dirty="0">
                          <a:solidFill>
                            <a:srgbClr val="C00000"/>
                          </a:solidFill>
                          <a:latin typeface="Times New Roman" pitchFamily="18" charset="0"/>
                          <a:cs typeface="Times New Roman" pitchFamily="18" charset="0"/>
                        </a:rPr>
                        <a:t> (1)+(2) </a:t>
                      </a:r>
                      <a:endParaRPr lang="fr-FR" sz="1400" b="1" dirty="0">
                        <a:solidFill>
                          <a:srgbClr val="C00000"/>
                        </a:solidFill>
                        <a:latin typeface="Times New Roman" pitchFamily="18" charset="0"/>
                        <a:ea typeface="Calibri"/>
                        <a:cs typeface="Times New Roman" pitchFamily="18" charset="0"/>
                      </a:endParaRPr>
                    </a:p>
                  </a:txBody>
                  <a:tcPr marL="68580" marR="68580" marT="0" marB="0"/>
                </a:tc>
              </a:tr>
              <a:tr h="887872">
                <a:tc>
                  <a:txBody>
                    <a:bodyPr/>
                    <a:lstStyle/>
                    <a:p>
                      <a:pPr algn="ctr" rtl="1">
                        <a:lnSpc>
                          <a:spcPct val="115000"/>
                        </a:lnSpc>
                        <a:spcAft>
                          <a:spcPts val="0"/>
                        </a:spcAft>
                      </a:pPr>
                      <a:r>
                        <a:rPr lang="fr-FR" sz="2000" kern="1200">
                          <a:latin typeface="Times New Roman" pitchFamily="18" charset="0"/>
                          <a:cs typeface="Times New Roman" pitchFamily="18" charset="0"/>
                        </a:rPr>
                        <a:t>0</a:t>
                      </a:r>
                      <a:endParaRPr lang="fr-FR" sz="1400">
                        <a:latin typeface="Times New Roman" pitchFamily="18" charset="0"/>
                        <a:ea typeface="Calibri"/>
                        <a:cs typeface="Times New Roman" pitchFamily="18" charset="0"/>
                      </a:endParaRPr>
                    </a:p>
                  </a:txBody>
                  <a:tcPr marL="68580" marR="68580" marT="0" marB="0"/>
                </a:tc>
                <a:tc>
                  <a:txBody>
                    <a:bodyPr/>
                    <a:lstStyle/>
                    <a:p>
                      <a:pPr algn="just" rtl="1">
                        <a:lnSpc>
                          <a:spcPct val="115000"/>
                        </a:lnSpc>
                        <a:spcAft>
                          <a:spcPts val="0"/>
                        </a:spcAft>
                      </a:pPr>
                      <a:r>
                        <a:rPr lang="ar-TN" sz="2000" kern="1200" dirty="0">
                          <a:latin typeface="Times New Roman" pitchFamily="18" charset="0"/>
                          <a:cs typeface="Times New Roman" pitchFamily="18" charset="0"/>
                        </a:rPr>
                        <a:t>قروض من صندوق القروض ومساعدة الجماعات المحلية (3) </a:t>
                      </a:r>
                      <a:endParaRPr lang="fr-FR" sz="1400" dirty="0">
                        <a:latin typeface="Times New Roman" pitchFamily="18" charset="0"/>
                        <a:ea typeface="Calibri"/>
                        <a:cs typeface="Times New Roman" pitchFamily="18" charset="0"/>
                      </a:endParaRPr>
                    </a:p>
                  </a:txBody>
                  <a:tcPr marL="68580" marR="68580" marT="0" marB="0"/>
                </a:tc>
              </a:tr>
              <a:tr h="887872">
                <a:tc>
                  <a:txBody>
                    <a:bodyPr/>
                    <a:lstStyle/>
                    <a:p>
                      <a:pPr algn="ctr" rtl="1">
                        <a:lnSpc>
                          <a:spcPct val="115000"/>
                        </a:lnSpc>
                        <a:spcAft>
                          <a:spcPts val="0"/>
                        </a:spcAft>
                      </a:pPr>
                      <a:r>
                        <a:rPr lang="ar-TN" sz="2000" kern="1200" dirty="0" smtClean="0">
                          <a:latin typeface="Times New Roman" pitchFamily="18" charset="0"/>
                          <a:cs typeface="Times New Roman" pitchFamily="18" charset="0"/>
                        </a:rPr>
                        <a:t>587.000</a:t>
                      </a:r>
                      <a:endParaRPr lang="fr-FR" sz="1400" dirty="0">
                        <a:latin typeface="Times New Roman" pitchFamily="18" charset="0"/>
                        <a:ea typeface="Calibri"/>
                        <a:cs typeface="Times New Roman" pitchFamily="18" charset="0"/>
                      </a:endParaRPr>
                    </a:p>
                  </a:txBody>
                  <a:tcPr marL="68580" marR="68580" marT="0" marB="0"/>
                </a:tc>
                <a:tc>
                  <a:txBody>
                    <a:bodyPr/>
                    <a:lstStyle/>
                    <a:p>
                      <a:pPr algn="just" rtl="1">
                        <a:lnSpc>
                          <a:spcPct val="115000"/>
                        </a:lnSpc>
                        <a:spcAft>
                          <a:spcPts val="0"/>
                        </a:spcAft>
                      </a:pPr>
                      <a:r>
                        <a:rPr lang="ar-TN" sz="2000" kern="1200" dirty="0">
                          <a:latin typeface="Times New Roman" pitchFamily="18" charset="0"/>
                          <a:cs typeface="Times New Roman" pitchFamily="18" charset="0"/>
                        </a:rPr>
                        <a:t>المساعدات غير الموظفة (4) </a:t>
                      </a:r>
                      <a:endParaRPr lang="fr-FR" sz="1400" dirty="0">
                        <a:latin typeface="Times New Roman" pitchFamily="18" charset="0"/>
                        <a:ea typeface="Calibri"/>
                        <a:cs typeface="Times New Roman" pitchFamily="18" charset="0"/>
                      </a:endParaRPr>
                    </a:p>
                  </a:txBody>
                  <a:tcPr marL="68580" marR="68580" marT="0" marB="0"/>
                </a:tc>
              </a:tr>
              <a:tr h="887872">
                <a:tc>
                  <a:txBody>
                    <a:bodyPr/>
                    <a:lstStyle/>
                    <a:p>
                      <a:pPr algn="ctr" rtl="1">
                        <a:lnSpc>
                          <a:spcPct val="115000"/>
                        </a:lnSpc>
                        <a:spcAft>
                          <a:spcPts val="0"/>
                        </a:spcAft>
                      </a:pPr>
                      <a:r>
                        <a:rPr lang="ar-SA" sz="2000" b="1" kern="1200" dirty="0">
                          <a:solidFill>
                            <a:srgbClr val="C00000"/>
                          </a:solidFill>
                          <a:latin typeface="Times New Roman" pitchFamily="18" charset="0"/>
                          <a:cs typeface="Times New Roman" pitchFamily="18" charset="0"/>
                        </a:rPr>
                        <a:t>1.725.093</a:t>
                      </a:r>
                      <a:endParaRPr lang="fr-FR" sz="1400" b="1" dirty="0">
                        <a:solidFill>
                          <a:srgbClr val="C00000"/>
                        </a:solidFill>
                        <a:latin typeface="Times New Roman" pitchFamily="18" charset="0"/>
                        <a:ea typeface="Calibri"/>
                        <a:cs typeface="Times New Roman" pitchFamily="18" charset="0"/>
                      </a:endParaRPr>
                    </a:p>
                  </a:txBody>
                  <a:tcPr marL="68580" marR="68580" marT="0" marB="0"/>
                </a:tc>
                <a:tc>
                  <a:txBody>
                    <a:bodyPr/>
                    <a:lstStyle/>
                    <a:p>
                      <a:pPr algn="just" rtl="1">
                        <a:lnSpc>
                          <a:spcPct val="115000"/>
                        </a:lnSpc>
                        <a:spcAft>
                          <a:spcPts val="0"/>
                        </a:spcAft>
                      </a:pPr>
                      <a:r>
                        <a:rPr lang="ar-SA" sz="2000" b="1" kern="1200" dirty="0">
                          <a:solidFill>
                            <a:srgbClr val="C00000"/>
                          </a:solidFill>
                          <a:latin typeface="Times New Roman" pitchFamily="18" charset="0"/>
                          <a:cs typeface="Times New Roman" pitchFamily="18" charset="0"/>
                        </a:rPr>
                        <a:t>المجمـــوع العام</a:t>
                      </a:r>
                      <a:r>
                        <a:rPr lang="ar-TN" sz="2000" b="1" kern="1200" dirty="0">
                          <a:solidFill>
                            <a:srgbClr val="C00000"/>
                          </a:solidFill>
                          <a:latin typeface="Times New Roman" pitchFamily="18" charset="0"/>
                          <a:cs typeface="Times New Roman" pitchFamily="18" charset="0"/>
                        </a:rPr>
                        <a:t>(1)+(2)+(3)+(4) </a:t>
                      </a:r>
                      <a:endParaRPr lang="fr-FR" sz="1400" b="1" dirty="0">
                        <a:solidFill>
                          <a:srgbClr val="C00000"/>
                        </a:solidFill>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571744"/>
            <a:ext cx="8229600" cy="3554419"/>
          </a:xfrm>
        </p:spPr>
        <p:txBody>
          <a:bodyPr>
            <a:normAutofit/>
          </a:bodyPr>
          <a:lstStyle/>
          <a:p>
            <a:pPr algn="just" rtl="1">
              <a:buNone/>
            </a:pPr>
            <a:endParaRPr lang="fr-FR" dirty="0"/>
          </a:p>
          <a:p>
            <a:pPr algn="r" rtl="1"/>
            <a:endParaRPr lang="fr-FR" dirty="0"/>
          </a:p>
        </p:txBody>
      </p:sp>
      <p:sp>
        <p:nvSpPr>
          <p:cNvPr id="6" name="Organigramme : Alternative 5"/>
          <p:cNvSpPr/>
          <p:nvPr/>
        </p:nvSpPr>
        <p:spPr>
          <a:xfrm>
            <a:off x="571472" y="571480"/>
            <a:ext cx="7786742" cy="557214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buNone/>
            </a:pPr>
            <a:r>
              <a:rPr lang="ar-TN" sz="2800" b="1" u="sng" dirty="0" smtClean="0"/>
              <a:t>ملاحظة</a:t>
            </a:r>
            <a:r>
              <a:rPr lang="ar-TN" sz="2800" b="1" dirty="0" smtClean="0"/>
              <a:t>: يرجع عدم </a:t>
            </a:r>
            <a:r>
              <a:rPr lang="ar-TN" sz="2800" b="1" dirty="0" err="1" smtClean="0"/>
              <a:t>ترسيم</a:t>
            </a:r>
            <a:r>
              <a:rPr lang="ar-TN" sz="2800" b="1" dirty="0" smtClean="0"/>
              <a:t> موارد الاقتراض بعنوان سنة 2020 إلى الاعتبارات     التالية:</a:t>
            </a:r>
            <a:endParaRPr lang="fr-FR" sz="2800" dirty="0" smtClean="0"/>
          </a:p>
          <a:p>
            <a:pPr algn="just" rtl="1">
              <a:buNone/>
            </a:pPr>
            <a:r>
              <a:rPr lang="ar-SA" sz="2800" b="1" dirty="0" smtClean="0"/>
              <a:t>أن المبالغ التي تم اقتراضها من صندوق القروض ومساعدة الجماعات المحلية خلال الثلاث سنوات الأخيرة قدرها 2.250.000 </a:t>
            </a:r>
            <a:r>
              <a:rPr lang="ar-SA" sz="2800" b="1" dirty="0" err="1" smtClean="0"/>
              <a:t>د</a:t>
            </a:r>
            <a:r>
              <a:rPr lang="ar-SA" sz="2800" b="1" dirty="0" smtClean="0"/>
              <a:t> (1.200.000 </a:t>
            </a:r>
            <a:r>
              <a:rPr lang="ar-SA" sz="2800" b="1" dirty="0" err="1" smtClean="0"/>
              <a:t>د</a:t>
            </a:r>
            <a:r>
              <a:rPr lang="ar-SA" sz="2800" b="1" dirty="0" smtClean="0"/>
              <a:t> سنة </a:t>
            </a:r>
            <a:r>
              <a:rPr lang="ar-SA" sz="2800" b="1" dirty="0" smtClean="0"/>
              <a:t>2017 و750.000 </a:t>
            </a:r>
            <a:r>
              <a:rPr lang="ar-SA" sz="2800" b="1" dirty="0" err="1" smtClean="0"/>
              <a:t>د</a:t>
            </a:r>
            <a:r>
              <a:rPr lang="ar-SA" sz="2800" b="1" dirty="0" smtClean="0"/>
              <a:t> سنة 2018 </a:t>
            </a:r>
            <a:r>
              <a:rPr lang="ar-SA" sz="2800" b="1" dirty="0" err="1" smtClean="0"/>
              <a:t>و</a:t>
            </a:r>
            <a:r>
              <a:rPr lang="ar-SA" sz="2800" b="1" dirty="0" smtClean="0"/>
              <a:t> 300.000 </a:t>
            </a:r>
            <a:r>
              <a:rPr lang="ar-SA" sz="2800" b="1" dirty="0" err="1" smtClean="0"/>
              <a:t>د</a:t>
            </a:r>
            <a:r>
              <a:rPr lang="ar-SA" sz="2800" b="1" dirty="0" smtClean="0"/>
              <a:t> سنة 2019) أي بمعدل 750.000 </a:t>
            </a:r>
            <a:r>
              <a:rPr lang="ar-SA" sz="2800" b="1" dirty="0" err="1" smtClean="0"/>
              <a:t>د</a:t>
            </a:r>
            <a:r>
              <a:rPr lang="ar-SA" sz="2800" b="1" dirty="0" smtClean="0"/>
              <a:t> في السنة  بالإضافة إلى عدم تطور الموارد بالشكل المطلوب تعذر على البلدية </a:t>
            </a:r>
            <a:endParaRPr lang="fr-FR" sz="2800" dirty="0" smtClean="0"/>
          </a:p>
          <a:p>
            <a:pPr algn="just" rtl="1">
              <a:buNone/>
            </a:pPr>
            <a:r>
              <a:rPr lang="ar-SA" sz="2800" b="1" dirty="0" smtClean="0"/>
              <a:t>الاقتراض بعنوان سنة 2021.</a:t>
            </a:r>
            <a:endParaRPr lang="fr-FR" sz="2800" dirty="0" smtClean="0"/>
          </a:p>
          <a:p>
            <a:pPr algn="just">
              <a:buNone/>
            </a:pPr>
            <a:r>
              <a:rPr lang="fr-FR" sz="2800" dirty="0" smtClean="0"/>
              <a:t> </a:t>
            </a: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1857364"/>
            <a:ext cx="5643602" cy="2357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TN"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وبذلك تكون جملة الموارد الجديدة للاستثمار في حدود 1.725.093د</a:t>
            </a:r>
            <a:endPar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Flèche gauche 4"/>
          <p:cNvSpPr/>
          <p:nvPr/>
        </p:nvSpPr>
        <p:spPr>
          <a:xfrm>
            <a:off x="7286644" y="2143116"/>
            <a:ext cx="1214446" cy="1785950"/>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214290"/>
          <a:ext cx="8358246"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lstStyle/>
          <a:p>
            <a:pPr marL="514350" lvl="0" indent="-514350" algn="r" rtl="1">
              <a:buNone/>
            </a:pPr>
            <a:endParaRPr lang="fr-FR" b="1" u="sng" dirty="0">
              <a:solidFill>
                <a:srgbClr val="C00000"/>
              </a:solidFill>
            </a:endParaRPr>
          </a:p>
          <a:p>
            <a:pPr marL="514350" lvl="0" indent="-514350" algn="r" rtl="1">
              <a:buNone/>
            </a:pPr>
            <a:r>
              <a:rPr lang="fr-FR" b="1" u="sng" dirty="0" smtClean="0">
                <a:solidFill>
                  <a:srgbClr val="C00000"/>
                </a:solidFill>
              </a:rPr>
              <a:t>-2</a:t>
            </a:r>
            <a:r>
              <a:rPr lang="ar-TN" b="1" u="sng" dirty="0" smtClean="0">
                <a:solidFill>
                  <a:srgbClr val="C00000"/>
                </a:solidFill>
              </a:rPr>
              <a:t>توزيع </a:t>
            </a:r>
            <a:r>
              <a:rPr lang="ar-TN" b="1" u="sng" dirty="0" err="1" smtClean="0">
                <a:solidFill>
                  <a:srgbClr val="C00000"/>
                </a:solidFill>
              </a:rPr>
              <a:t>الاعتمادات</a:t>
            </a:r>
            <a:r>
              <a:rPr lang="ar-TN" b="1" u="sng" dirty="0" smtClean="0">
                <a:solidFill>
                  <a:srgbClr val="C00000"/>
                </a:solidFill>
              </a:rPr>
              <a:t> المخصصة لبرنامج الاستثمار البلدي </a:t>
            </a:r>
            <a:r>
              <a:rPr lang="ar-TN" b="1" u="sng" dirty="0" err="1" smtClean="0">
                <a:solidFill>
                  <a:srgbClr val="C00000"/>
                </a:solidFill>
              </a:rPr>
              <a:t>التشاركي</a:t>
            </a:r>
            <a:r>
              <a:rPr lang="ar-TN" b="1" u="sng" dirty="0" smtClean="0">
                <a:solidFill>
                  <a:srgbClr val="C00000"/>
                </a:solidFill>
              </a:rPr>
              <a:t> لسنة 2021</a:t>
            </a:r>
            <a:r>
              <a:rPr lang="ar-TN" b="1" dirty="0" smtClean="0">
                <a:solidFill>
                  <a:srgbClr val="C00000"/>
                </a:solidFill>
              </a:rPr>
              <a:t>:</a:t>
            </a:r>
            <a:endParaRPr lang="fr-FR" dirty="0">
              <a:solidFill>
                <a:srgbClr val="C00000"/>
              </a:solidFill>
            </a:endParaRPr>
          </a:p>
          <a:p>
            <a:pPr algn="r" rtl="1">
              <a:buNone/>
            </a:pPr>
            <a:r>
              <a:rPr lang="ar-TN" b="1" dirty="0"/>
              <a:t> </a:t>
            </a:r>
            <a:endParaRPr lang="fr-FR" dirty="0"/>
          </a:p>
          <a:p>
            <a:pPr lvl="0" algn="r" rtl="1"/>
            <a:r>
              <a:rPr lang="ar-TN" b="1" dirty="0"/>
              <a:t>مشـــــاريع إداريــــــة : </a:t>
            </a:r>
            <a:r>
              <a:rPr lang="ar-TN" b="1" dirty="0" smtClean="0"/>
              <a:t>345.000 </a:t>
            </a:r>
            <a:r>
              <a:rPr lang="ar-TN" b="1" dirty="0" err="1"/>
              <a:t>د</a:t>
            </a:r>
            <a:endParaRPr lang="fr-FR" dirty="0"/>
          </a:p>
          <a:p>
            <a:pPr lvl="0" algn="r" rtl="1"/>
            <a:r>
              <a:rPr lang="ar-TN" b="1" dirty="0"/>
              <a:t>مشاريع مهيكلة للمدينة : 780.000 </a:t>
            </a:r>
            <a:r>
              <a:rPr lang="ar-TN" b="1" dirty="0" err="1"/>
              <a:t>د</a:t>
            </a:r>
            <a:r>
              <a:rPr lang="ar-TN" b="1" dirty="0"/>
              <a:t>  </a:t>
            </a:r>
            <a:endParaRPr lang="fr-FR" dirty="0"/>
          </a:p>
          <a:p>
            <a:pPr lvl="0" algn="r" rtl="1"/>
            <a:r>
              <a:rPr lang="ar-TN" b="1" dirty="0"/>
              <a:t>- مشــــــــاريع القــــرب: 600.000 </a:t>
            </a:r>
            <a:r>
              <a:rPr lang="ar-TN" b="1" dirty="0" err="1"/>
              <a:t>د</a:t>
            </a:r>
            <a:r>
              <a:rPr lang="ar-TN" b="1" dirty="0"/>
              <a:t> </a:t>
            </a:r>
            <a:endParaRPr lang="fr-FR" dirty="0"/>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64" y="0"/>
          <a:ext cx="8715436" cy="6715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472518" cy="5500726"/>
          </a:xfrm>
        </p:spPr>
        <p:txBody>
          <a:bodyPr/>
          <a:lstStyle/>
          <a:p>
            <a:pPr lvl="0" algn="r" rtl="1">
              <a:buNone/>
            </a:pPr>
            <a:endParaRPr lang="ar-TN" b="1" u="sng" dirty="0" smtClean="0"/>
          </a:p>
          <a:p>
            <a:pPr lvl="0" algn="r" rtl="1">
              <a:buNone/>
            </a:pPr>
            <a:endParaRPr lang="ar-TN" b="1" u="sng" dirty="0"/>
          </a:p>
          <a:p>
            <a:pPr lvl="0" algn="r" rtl="1">
              <a:buNone/>
            </a:pPr>
            <a:r>
              <a:rPr lang="ar-TN" b="1" dirty="0" smtClean="0">
                <a:solidFill>
                  <a:srgbClr val="C00000"/>
                </a:solidFill>
              </a:rPr>
              <a:t>3-</a:t>
            </a:r>
            <a:r>
              <a:rPr lang="fr-FR" b="1" dirty="0" smtClean="0">
                <a:solidFill>
                  <a:srgbClr val="C00000"/>
                </a:solidFill>
              </a:rPr>
              <a:t> </a:t>
            </a:r>
            <a:r>
              <a:rPr lang="ar-TN" b="1" u="sng" dirty="0" smtClean="0">
                <a:solidFill>
                  <a:srgbClr val="C00000"/>
                </a:solidFill>
              </a:rPr>
              <a:t>تقسيــــم </a:t>
            </a:r>
            <a:r>
              <a:rPr lang="ar-TN" b="1" u="sng" dirty="0">
                <a:solidFill>
                  <a:srgbClr val="C00000"/>
                </a:solidFill>
              </a:rPr>
              <a:t>المنـــــاطق</a:t>
            </a:r>
            <a:r>
              <a:rPr lang="ar-TN" b="1" u="sng" dirty="0" smtClean="0">
                <a:solidFill>
                  <a:srgbClr val="C00000"/>
                </a:solidFill>
              </a:rPr>
              <a:t>:</a:t>
            </a:r>
          </a:p>
          <a:p>
            <a:pPr lvl="0" algn="r" rtl="1">
              <a:buNone/>
            </a:pPr>
            <a:endParaRPr lang="fr-FR" dirty="0">
              <a:solidFill>
                <a:srgbClr val="C00000"/>
              </a:solidFill>
            </a:endParaRPr>
          </a:p>
          <a:p>
            <a:pPr algn="just" rtl="1">
              <a:buNone/>
            </a:pPr>
            <a:r>
              <a:rPr lang="fr-FR" b="1" dirty="0" smtClean="0"/>
              <a:t>    </a:t>
            </a:r>
            <a:r>
              <a:rPr lang="ar-TN" b="1" dirty="0" smtClean="0"/>
              <a:t>تطبيقا </a:t>
            </a:r>
            <a:r>
              <a:rPr lang="ar-TN" b="1" dirty="0"/>
              <a:t>لما تم الاتفاق عليه خلال جلسة لجنة الأشغال والتهيئة العمرانية المنعقدة بتاريخ 11 نوفمبر 2020 ، تم تقسيم المنطقة البلدية إلى 6 مناطق حسب بيانات الجدول التالـــي :</a:t>
            </a:r>
            <a:endParaRPr lang="fr-FR" dirty="0"/>
          </a:p>
          <a:p>
            <a:pPr algn="r" rtl="1"/>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TotalTime>
  <Words>505</Words>
  <Application>Microsoft Office PowerPoint</Application>
  <PresentationFormat>Affichage à l'écran (4:3)</PresentationFormat>
  <Paragraphs>105</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Administrateur</dc:creator>
  <cp:lastModifiedBy>Administrateur</cp:lastModifiedBy>
  <cp:revision>4</cp:revision>
  <dcterms:created xsi:type="dcterms:W3CDTF">2020-11-13T09:49:16Z</dcterms:created>
  <dcterms:modified xsi:type="dcterms:W3CDTF">2020-11-13T11:12:08Z</dcterms:modified>
</cp:coreProperties>
</file>