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290A8-4C95-4F23-A836-73EF3B3C2308}" type="datetimeFigureOut">
              <a:rPr lang="fr-FR" smtClean="0"/>
              <a:t>2020/11/24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1B236-06AB-44D0-B276-1EA81DC0D2B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290A8-4C95-4F23-A836-73EF3B3C2308}" type="datetimeFigureOut">
              <a:rPr lang="fr-FR" smtClean="0"/>
              <a:t>2020/11/24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1B236-06AB-44D0-B276-1EA81DC0D2B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290A8-4C95-4F23-A836-73EF3B3C2308}" type="datetimeFigureOut">
              <a:rPr lang="fr-FR" smtClean="0"/>
              <a:t>2020/11/24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1B236-06AB-44D0-B276-1EA81DC0D2B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290A8-4C95-4F23-A836-73EF3B3C2308}" type="datetimeFigureOut">
              <a:rPr lang="fr-FR" smtClean="0"/>
              <a:t>2020/11/24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1B236-06AB-44D0-B276-1EA81DC0D2B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290A8-4C95-4F23-A836-73EF3B3C2308}" type="datetimeFigureOut">
              <a:rPr lang="fr-FR" smtClean="0"/>
              <a:t>2020/11/24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1B236-06AB-44D0-B276-1EA81DC0D2B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290A8-4C95-4F23-A836-73EF3B3C2308}" type="datetimeFigureOut">
              <a:rPr lang="fr-FR" smtClean="0"/>
              <a:t>2020/11/24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1B236-06AB-44D0-B276-1EA81DC0D2B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290A8-4C95-4F23-A836-73EF3B3C2308}" type="datetimeFigureOut">
              <a:rPr lang="fr-FR" smtClean="0"/>
              <a:t>2020/11/24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1B236-06AB-44D0-B276-1EA81DC0D2B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290A8-4C95-4F23-A836-73EF3B3C2308}" type="datetimeFigureOut">
              <a:rPr lang="fr-FR" smtClean="0"/>
              <a:t>2020/11/24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1B236-06AB-44D0-B276-1EA81DC0D2B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290A8-4C95-4F23-A836-73EF3B3C2308}" type="datetimeFigureOut">
              <a:rPr lang="fr-FR" smtClean="0"/>
              <a:t>2020/11/24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1B236-06AB-44D0-B276-1EA81DC0D2B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290A8-4C95-4F23-A836-73EF3B3C2308}" type="datetimeFigureOut">
              <a:rPr lang="fr-FR" smtClean="0"/>
              <a:t>2020/11/24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1B236-06AB-44D0-B276-1EA81DC0D2B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290A8-4C95-4F23-A836-73EF3B3C2308}" type="datetimeFigureOut">
              <a:rPr lang="fr-FR" smtClean="0"/>
              <a:t>2020/11/24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1B236-06AB-44D0-B276-1EA81DC0D2B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290A8-4C95-4F23-A836-73EF3B3C2308}" type="datetimeFigureOut">
              <a:rPr lang="fr-FR" smtClean="0"/>
              <a:t>2020/11/24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1B236-06AB-44D0-B276-1EA81DC0D2BC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serveurBOWEB\Pictures\associa2020\2019-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357298"/>
            <a:ext cx="7786742" cy="47149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:\Users\serveurBOWEB\Pictures\associa2020\2019-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285860"/>
            <a:ext cx="7786742" cy="48577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serveurBOWEB\Pictures\associa2020\2019-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785794"/>
            <a:ext cx="7643866" cy="55959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Affichage à l'écran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Diapositive 1</vt:lpstr>
      <vt:lpstr>Diapositive 2</vt:lpstr>
      <vt:lpstr>Diapositive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serveurBOWEB</dc:creator>
  <cp:lastModifiedBy>serveurBOWEB</cp:lastModifiedBy>
  <cp:revision>1</cp:revision>
  <dcterms:created xsi:type="dcterms:W3CDTF">2020-11-24T11:50:16Z</dcterms:created>
  <dcterms:modified xsi:type="dcterms:W3CDTF">2020-11-24T11:53:18Z</dcterms:modified>
</cp:coreProperties>
</file>