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C1B3-50FD-42EA-8241-56FD5DF3E6E7}" type="datetimeFigureOut">
              <a:rPr lang="fr-FR" smtClean="0"/>
              <a:pPr/>
              <a:t>11/01/2019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5A01-851F-4F2B-8709-97B59B79B4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C1B3-50FD-42EA-8241-56FD5DF3E6E7}" type="datetimeFigureOut">
              <a:rPr lang="fr-FR" smtClean="0"/>
              <a:pPr/>
              <a:t>11/01/2019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5A01-851F-4F2B-8709-97B59B79B4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C1B3-50FD-42EA-8241-56FD5DF3E6E7}" type="datetimeFigureOut">
              <a:rPr lang="fr-FR" smtClean="0"/>
              <a:pPr/>
              <a:t>11/01/2019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5A01-851F-4F2B-8709-97B59B79B4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C1B3-50FD-42EA-8241-56FD5DF3E6E7}" type="datetimeFigureOut">
              <a:rPr lang="fr-FR" smtClean="0"/>
              <a:pPr/>
              <a:t>11/01/2019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5A01-851F-4F2B-8709-97B59B79B4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C1B3-50FD-42EA-8241-56FD5DF3E6E7}" type="datetimeFigureOut">
              <a:rPr lang="fr-FR" smtClean="0"/>
              <a:pPr/>
              <a:t>11/01/2019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5A01-851F-4F2B-8709-97B59B79B4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C1B3-50FD-42EA-8241-56FD5DF3E6E7}" type="datetimeFigureOut">
              <a:rPr lang="fr-FR" smtClean="0"/>
              <a:pPr/>
              <a:t>11/01/2019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5A01-851F-4F2B-8709-97B59B79B4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C1B3-50FD-42EA-8241-56FD5DF3E6E7}" type="datetimeFigureOut">
              <a:rPr lang="fr-FR" smtClean="0"/>
              <a:pPr/>
              <a:t>11/01/2019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5A01-851F-4F2B-8709-97B59B79B4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C1B3-50FD-42EA-8241-56FD5DF3E6E7}" type="datetimeFigureOut">
              <a:rPr lang="fr-FR" smtClean="0"/>
              <a:pPr/>
              <a:t>11/01/2019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5A01-851F-4F2B-8709-97B59B79B4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C1B3-50FD-42EA-8241-56FD5DF3E6E7}" type="datetimeFigureOut">
              <a:rPr lang="fr-FR" smtClean="0"/>
              <a:pPr/>
              <a:t>11/01/2019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5A01-851F-4F2B-8709-97B59B79B4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C1B3-50FD-42EA-8241-56FD5DF3E6E7}" type="datetimeFigureOut">
              <a:rPr lang="fr-FR" smtClean="0"/>
              <a:pPr/>
              <a:t>11/01/2019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5A01-851F-4F2B-8709-97B59B79B4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C1B3-50FD-42EA-8241-56FD5DF3E6E7}" type="datetimeFigureOut">
              <a:rPr lang="fr-FR" smtClean="0"/>
              <a:pPr/>
              <a:t>11/01/2019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5A01-851F-4F2B-8709-97B59B79B4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1C1B3-50FD-42EA-8241-56FD5DF3E6E7}" type="datetimeFigureOut">
              <a:rPr lang="fr-FR" smtClean="0"/>
              <a:pPr/>
              <a:t>11/01/2019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75A01-851F-4F2B-8709-97B59B79B4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7196242_1418190144947345_8377850580097302528_o.jpg"/>
          <p:cNvPicPr/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7158" y="2357430"/>
            <a:ext cx="8501122" cy="1500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572"/>
              </a:avLst>
            </a:prstTxWarp>
          </a:bodyPr>
          <a:lstStyle/>
          <a:p>
            <a:pPr algn="ctr" rtl="1"/>
            <a:r>
              <a:rPr lang="ar-TN" sz="3600" b="1" kern="10" spc="0" dirty="0" smtClean="0">
                <a:ln w="19050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إعداد الخطة الاتصالية </a:t>
            </a:r>
            <a:endParaRPr lang="fr-FR" sz="3600" b="1" kern="10" spc="0" dirty="0">
              <a:ln w="19050">
                <a:solidFill>
                  <a:srgbClr val="243F6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3174" y="4429132"/>
            <a:ext cx="4214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TN" sz="3200" b="1" dirty="0" smtClean="0">
                <a:solidFill>
                  <a:srgbClr val="00B050"/>
                </a:solidFill>
              </a:rPr>
              <a:t>بتاريخ 01</a:t>
            </a:r>
            <a:r>
              <a:rPr lang="ar-SA" sz="3200" b="1" dirty="0" smtClean="0">
                <a:solidFill>
                  <a:srgbClr val="00B050"/>
                </a:solidFill>
              </a:rPr>
              <a:t>/</a:t>
            </a:r>
            <a:r>
              <a:rPr lang="ar-TN" sz="3200" b="1" dirty="0" smtClean="0">
                <a:solidFill>
                  <a:srgbClr val="00B050"/>
                </a:solidFill>
              </a:rPr>
              <a:t>11</a:t>
            </a:r>
            <a:r>
              <a:rPr lang="ar-SA" sz="3200" b="1" dirty="0" smtClean="0">
                <a:solidFill>
                  <a:srgbClr val="00B050"/>
                </a:solidFill>
              </a:rPr>
              <a:t>/2018 مساء</a:t>
            </a:r>
            <a:endParaRPr lang="fr-FR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71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596" y="1142984"/>
            <a:ext cx="4000528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 2" descr="SAM_171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4876" y="2714620"/>
            <a:ext cx="4000528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Recto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785794"/>
            <a:ext cx="7786741" cy="5643602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Sans tit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214422"/>
            <a:ext cx="7929618" cy="4572032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épliant_PAI Gabes version f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2" y="1142984"/>
            <a:ext cx="8636028" cy="5214974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PAI 2019\P79ULK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428868"/>
            <a:ext cx="3429025" cy="3429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F:\PAI 2019\mockup black and white t-shi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85860"/>
            <a:ext cx="3633001" cy="4643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714348" y="1071546"/>
            <a:ext cx="750095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T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إعداد خلية البرنامج بالشراكة مع منظمات المجتمع المدني الشريكة لخطة اتصالية وتنفيذها لضمان مشاركة واسعة للمواطنين في الجلسات </a:t>
            </a:r>
            <a:r>
              <a:rPr kumimoji="0" lang="ar-TN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التشاركية</a:t>
            </a:r>
            <a:r>
              <a:rPr kumimoji="0" lang="ar-T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just" rtl="1" fontAlgn="base">
              <a:spcBef>
                <a:spcPct val="0"/>
              </a:spcBef>
              <a:spcAft>
                <a:spcPct val="0"/>
              </a:spcAft>
            </a:pPr>
            <a:r>
              <a:rPr lang="ar-TN" sz="4000" b="1" dirty="0" smtClean="0">
                <a:latin typeface="Calibri" pitchFamily="34" charset="0"/>
                <a:cs typeface="Arial" pitchFamily="34" charset="0"/>
              </a:rPr>
              <a:t>وفي هذا الإطار تبنى </a:t>
            </a:r>
            <a:r>
              <a:rPr lang="ar-TN" sz="4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برنامج دعم المساءلة واللامركزية وفعالية البلديات </a:t>
            </a:r>
            <a:r>
              <a:rPr lang="ar-TN" sz="4000" b="1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(تدعيم) </a:t>
            </a:r>
            <a:r>
              <a:rPr lang="ar-TN" sz="40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تنفيذ الخطة الاتصالية بالتعاون مع مكونات المجتمع المدني .</a:t>
            </a:r>
            <a:endParaRPr kumimoji="0" lang="fr-FR" sz="4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38300" algn="ctr"/>
                <a:tab pos="2830513" algn="l"/>
              </a:tabLst>
            </a:pPr>
            <a:r>
              <a:rPr kumimoji="0" lang="ar-T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	</a:t>
            </a:r>
            <a:endParaRPr kumimoji="0" lang="ar-T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47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472" y="2714620"/>
            <a:ext cx="4071966" cy="34290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Image 2" descr="SAM_147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0496" y="1214422"/>
            <a:ext cx="4311340" cy="32147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53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786" y="1071546"/>
            <a:ext cx="4143404" cy="31432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Image 2" descr="SAM_152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43372" y="2857496"/>
            <a:ext cx="4214842" cy="31432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7196242_1418190144947345_8377850580097302528_o.jpg"/>
          <p:cNvPicPr/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500034" y="1643050"/>
            <a:ext cx="8501122" cy="1500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572"/>
              </a:avLst>
            </a:prstTxWarp>
          </a:bodyPr>
          <a:lstStyle/>
          <a:p>
            <a:pPr algn="ctr" rtl="1"/>
            <a:r>
              <a:rPr lang="ar-TN" sz="3600" b="1" kern="10" spc="0" dirty="0" smtClean="0">
                <a:ln w="19050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الاستعدادات الأخيرة للخطة الاتصالية مع المجتمع المدني</a:t>
            </a:r>
            <a:endParaRPr lang="fr-FR" sz="3600" b="1" kern="10" spc="0" dirty="0">
              <a:ln w="19050">
                <a:solidFill>
                  <a:srgbClr val="243F6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3174" y="4643446"/>
            <a:ext cx="4214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TN" sz="3200" b="1" dirty="0" smtClean="0">
                <a:solidFill>
                  <a:srgbClr val="00B050"/>
                </a:solidFill>
              </a:rPr>
              <a:t>بتاريخ </a:t>
            </a:r>
            <a:r>
              <a:rPr lang="ar-SA" sz="3200" b="1" dirty="0" smtClean="0">
                <a:solidFill>
                  <a:srgbClr val="00B050"/>
                </a:solidFill>
              </a:rPr>
              <a:t>0</a:t>
            </a:r>
            <a:r>
              <a:rPr lang="ar-TN" sz="3200" b="1" dirty="0" smtClean="0">
                <a:solidFill>
                  <a:srgbClr val="00B050"/>
                </a:solidFill>
              </a:rPr>
              <a:t>8</a:t>
            </a:r>
            <a:r>
              <a:rPr lang="ar-SA" sz="3200" b="1" dirty="0" smtClean="0">
                <a:solidFill>
                  <a:srgbClr val="00B050"/>
                </a:solidFill>
              </a:rPr>
              <a:t>/11/2018 مساء</a:t>
            </a:r>
            <a:endParaRPr lang="fr-FR" sz="3200" dirty="0">
              <a:solidFill>
                <a:srgbClr val="00B050"/>
              </a:solidFill>
            </a:endParaRPr>
          </a:p>
        </p:txBody>
      </p:sp>
      <p:sp>
        <p:nvSpPr>
          <p:cNvPr id="35841" name="WordArt 1"/>
          <p:cNvSpPr>
            <a:spLocks noChangeArrowheads="1" noChangeShapeType="1" noTextEdit="1"/>
          </p:cNvSpPr>
          <p:nvPr/>
        </p:nvSpPr>
        <p:spPr bwMode="auto">
          <a:xfrm>
            <a:off x="1785918" y="3214686"/>
            <a:ext cx="596265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fr-FR" sz="3600" b="1" kern="10" spc="0" dirty="0" smtClean="0">
                <a:ln w="19050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548DD4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"café talk"</a:t>
            </a:r>
            <a:endParaRPr lang="fr-FR" sz="3600" b="1" kern="10" spc="0" dirty="0">
              <a:ln w="19050">
                <a:solidFill>
                  <a:srgbClr val="243F60"/>
                </a:solidFill>
                <a:round/>
                <a:headEnd/>
                <a:tailEnd/>
              </a:ln>
              <a:solidFill>
                <a:srgbClr val="548DD4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8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604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142976" y="857232"/>
            <a:ext cx="6781800" cy="27622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Image 2" descr="SAM_159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6380" y="4214818"/>
            <a:ext cx="3286148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Image 3" descr="SAM_160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282" y="3143248"/>
            <a:ext cx="2786082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mage 4" descr="SAM_1613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43174" y="3786190"/>
            <a:ext cx="3000396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7196242_1418190144947345_8377850580097302528_o.jpg"/>
          <p:cNvPicPr/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428596" y="2071678"/>
            <a:ext cx="8501122" cy="1500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572"/>
              </a:avLst>
            </a:prstTxWarp>
          </a:bodyPr>
          <a:lstStyle/>
          <a:p>
            <a:pPr algn="ctr" rtl="1"/>
            <a:r>
              <a:rPr lang="ar-TN" sz="3600" b="1" kern="10" dirty="0" smtClean="0">
                <a:ln w="19050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عرض الخطة الاتصالية </a:t>
            </a:r>
            <a:endParaRPr lang="fr-FR" sz="3600" b="1" kern="10" spc="0" dirty="0">
              <a:ln w="19050">
                <a:solidFill>
                  <a:srgbClr val="243F6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8860" y="4143380"/>
            <a:ext cx="4214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TN" sz="3200" b="1" dirty="0" smtClean="0">
                <a:solidFill>
                  <a:srgbClr val="00B050"/>
                </a:solidFill>
              </a:rPr>
              <a:t>بتاريخ 15</a:t>
            </a:r>
            <a:r>
              <a:rPr lang="ar-SA" sz="3200" b="1" dirty="0" smtClean="0">
                <a:solidFill>
                  <a:srgbClr val="00B050"/>
                </a:solidFill>
              </a:rPr>
              <a:t>/11/2018 مساء</a:t>
            </a:r>
            <a:endParaRPr lang="fr-FR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142976" y="1000108"/>
            <a:ext cx="671514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rtl="1" fontAlgn="base">
              <a:spcBef>
                <a:spcPct val="0"/>
              </a:spcBef>
              <a:spcAft>
                <a:spcPct val="0"/>
              </a:spcAft>
            </a:pPr>
            <a:r>
              <a:rPr kumimoji="0" lang="ar-T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عرض الخطة الاتصالية التي أعدتها خلية المخطط تحت </a:t>
            </a:r>
            <a:r>
              <a:rPr kumimoji="0" lang="ar-TN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اشراف</a:t>
            </a:r>
            <a:r>
              <a:rPr kumimoji="0" lang="ar-T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TN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برنامج دعم المساءلة واللامركزية وفعالية البلديات </a:t>
            </a:r>
            <a:r>
              <a:rPr lang="ar-TN" sz="2800" b="1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(تدعيم) </a:t>
            </a:r>
            <a:r>
              <a:rPr lang="ar-TN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الذي تبنى تنفيذ الخطة الاتصالية مع مجموعة من الجمعيات </a:t>
            </a:r>
            <a:r>
              <a:rPr kumimoji="0" lang="ar-T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والتي تتكون من :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T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جمعية مدينتي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T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جمعية الكرامة والأسرة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T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جمعية صوتكم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T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جمعية غدوه خير</a:t>
            </a: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ar-TN" sz="2800" b="1" dirty="0" smtClean="0">
                <a:latin typeface="Calibri" pitchFamily="34" charset="0"/>
                <a:cs typeface="Arial" pitchFamily="34" charset="0"/>
              </a:rPr>
              <a:t>الغرفة الفتية الاقتصادية</a:t>
            </a: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T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الجمعية التونسية للبيئة</a:t>
            </a: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ar-TN" sz="2800" b="1" dirty="0" smtClean="0">
                <a:latin typeface="Calibri" pitchFamily="34" charset="0"/>
                <a:cs typeface="Arial" pitchFamily="34" charset="0"/>
              </a:rPr>
              <a:t>المرصد الدولي لحقوق الإنسان-فرع </a:t>
            </a:r>
            <a:r>
              <a:rPr lang="ar-TN" sz="2800" b="1" dirty="0" err="1" smtClean="0">
                <a:latin typeface="Calibri" pitchFamily="34" charset="0"/>
                <a:cs typeface="Arial" pitchFamily="34" charset="0"/>
              </a:rPr>
              <a:t>قابس</a:t>
            </a:r>
            <a:endParaRPr kumimoji="0" lang="ar-T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diaHouse\Desktop\Nouveau dossier (4)\Nouveau dossier (2)\SAM_17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6519874" cy="622405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126</Words>
  <Application>Microsoft Office PowerPoint</Application>
  <PresentationFormat>Affichage à l'écran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sos info</dc:creator>
  <cp:lastModifiedBy>sos info</cp:lastModifiedBy>
  <cp:revision>2</cp:revision>
  <dcterms:created xsi:type="dcterms:W3CDTF">2019-01-11T16:10:05Z</dcterms:created>
  <dcterms:modified xsi:type="dcterms:W3CDTF">2019-01-11T16:37:21Z</dcterms:modified>
</cp:coreProperties>
</file>