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AA0D-4AC0-410E-AB32-7BAB714E03C2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7081-41DB-44B7-8965-AA6D78EB02B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196242_1418190144947345_8377850580097302528_o.jpg"/>
          <p:cNvPicPr/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71472" y="2357430"/>
            <a:ext cx="8286808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جلسات المناطق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428728" y="714356"/>
            <a:ext cx="628654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برنامج </a:t>
            </a:r>
            <a:r>
              <a:rPr lang="ar-TN" sz="3600" b="1" kern="10" dirty="0" err="1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تحسيسي</a:t>
            </a:r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لجلسات المناطق 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1472" y="1357298"/>
            <a:ext cx="821537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ar-TN" sz="2400" b="1" dirty="0" smtClean="0"/>
              <a:t>2018/12/06</a:t>
            </a:r>
            <a:r>
              <a:rPr lang="fr-FR" sz="2400" b="1" dirty="0" smtClean="0"/>
              <a:t> </a:t>
            </a:r>
            <a:r>
              <a:rPr lang="ar-SA" sz="2800" b="1" dirty="0" smtClean="0"/>
              <a:t>بقاعة اجتماعات بقصر بلدية </a:t>
            </a:r>
            <a:r>
              <a:rPr lang="ar-SA" sz="2800" b="1" dirty="0" err="1" smtClean="0"/>
              <a:t>قابس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ar-SA" sz="2800" b="1" dirty="0" smtClean="0"/>
              <a:t>جلسة عقدتها رئيسة لجنة الديمقراطية </a:t>
            </a:r>
            <a:r>
              <a:rPr lang="ar-SA" sz="2800" b="1" dirty="0" err="1" smtClean="0"/>
              <a:t>التشاركية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والحوكمة</a:t>
            </a:r>
            <a:r>
              <a:rPr lang="ar-SA" sz="2800" b="1" dirty="0" smtClean="0"/>
              <a:t> المفتوحة بالشراكة مع مجموعة من المجتمع المدني </a:t>
            </a:r>
            <a:r>
              <a:rPr lang="ar-TN" sz="2800" b="1" dirty="0" smtClean="0"/>
              <a:t>و</a:t>
            </a:r>
            <a:r>
              <a:rPr lang="ar-TN" sz="2800" b="1" dirty="0" smtClean="0">
                <a:solidFill>
                  <a:srgbClr val="00B0F0"/>
                </a:solidFill>
              </a:rPr>
              <a:t>ممثلي برنامج تدعيم </a:t>
            </a:r>
            <a:r>
              <a:rPr lang="ar-SA" sz="2800" b="1" dirty="0" smtClean="0"/>
              <a:t>حيث استضافت السيدة نسرين راجح عمدة باب بحر والسيد </a:t>
            </a:r>
            <a:r>
              <a:rPr lang="ar-SA" sz="2800" b="1" dirty="0" err="1" smtClean="0"/>
              <a:t>ابراهيم</a:t>
            </a:r>
            <a:r>
              <a:rPr lang="ar-SA" sz="2800" b="1" dirty="0" smtClean="0"/>
              <a:t> ثابت عمدة جارة للنظر في </a:t>
            </a:r>
            <a:r>
              <a:rPr lang="ar-TN" sz="2800" b="1" dirty="0" smtClean="0"/>
              <a:t>موضوع </a:t>
            </a:r>
            <a:r>
              <a:rPr lang="ar-SA" sz="2800" b="1" dirty="0" smtClean="0"/>
              <a:t>جلسات المناطق المقرر برمجتها يومي</a:t>
            </a:r>
            <a:r>
              <a:rPr lang="fr-FR" sz="2800" b="1" dirty="0" smtClean="0"/>
              <a:t> 08 </a:t>
            </a:r>
            <a:r>
              <a:rPr lang="ar-SA" sz="2800" b="1" dirty="0" smtClean="0"/>
              <a:t>و</a:t>
            </a:r>
            <a:r>
              <a:rPr lang="fr-FR" sz="2800" b="1" dirty="0" smtClean="0"/>
              <a:t> 09 </a:t>
            </a:r>
            <a:r>
              <a:rPr lang="ar-SA" sz="2800" b="1" dirty="0" smtClean="0"/>
              <a:t>ديسمبر</a:t>
            </a:r>
            <a:r>
              <a:rPr lang="fr-FR" sz="2800" b="1" dirty="0" smtClean="0"/>
              <a:t> 2018</a:t>
            </a:r>
            <a:r>
              <a:rPr lang="ar-TN" sz="2800" b="1" dirty="0" smtClean="0"/>
              <a:t>.</a:t>
            </a:r>
          </a:p>
          <a:p>
            <a:pPr algn="r" rtl="1"/>
            <a:r>
              <a:rPr lang="ar-SA" sz="2800" b="1" dirty="0" smtClean="0"/>
              <a:t> </a:t>
            </a:r>
            <a:r>
              <a:rPr lang="ar-TN" sz="2800" b="1" dirty="0" smtClean="0"/>
              <a:t>كما نظمت يوم </a:t>
            </a:r>
            <a:r>
              <a:rPr lang="ar-TN" sz="2400" b="1" dirty="0" smtClean="0"/>
              <a:t>2018/12/07</a:t>
            </a:r>
            <a:r>
              <a:rPr lang="ar-TN" sz="2800" b="1" dirty="0" smtClean="0"/>
              <a:t> </a:t>
            </a:r>
            <a:r>
              <a:rPr lang="ar-TN" sz="2800" b="1" dirty="0" err="1" smtClean="0"/>
              <a:t>و</a:t>
            </a:r>
            <a:r>
              <a:rPr lang="ar-TN" sz="2800" b="1" dirty="0" smtClean="0"/>
              <a:t> بالاشتراك مع </a:t>
            </a:r>
            <a:r>
              <a:rPr lang="ar-TN" sz="2800" b="1" dirty="0" smtClean="0">
                <a:solidFill>
                  <a:srgbClr val="00B0F0"/>
                </a:solidFill>
              </a:rPr>
              <a:t>ممثلي برنامج تدعيم</a:t>
            </a:r>
            <a:r>
              <a:rPr lang="ar-SA" sz="2800" b="1" dirty="0" smtClean="0"/>
              <a:t>" </a:t>
            </a:r>
            <a:r>
              <a:rPr lang="ar-SA" sz="2800" b="1" dirty="0" smtClean="0">
                <a:solidFill>
                  <a:srgbClr val="FF0000"/>
                </a:solidFill>
              </a:rPr>
              <a:t>جلسة حديث </a:t>
            </a:r>
            <a:r>
              <a:rPr lang="ar-SA" sz="2800" b="1" dirty="0" err="1" smtClean="0">
                <a:solidFill>
                  <a:srgbClr val="FF0000"/>
                </a:solidFill>
              </a:rPr>
              <a:t>قهاوي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/>
              <a:t>" بحضور رئيس دائرة سيدي </a:t>
            </a:r>
            <a:r>
              <a:rPr lang="ar-SA" sz="2800" b="1" dirty="0" err="1" smtClean="0"/>
              <a:t>بلبابة</a:t>
            </a:r>
            <a:r>
              <a:rPr lang="ar-SA" sz="2800" b="1" dirty="0" smtClean="0"/>
              <a:t> السيد صلاح رحيم حول موضوع " المخطط الاستثماري </a:t>
            </a:r>
            <a:r>
              <a:rPr lang="ar-SA" sz="2800" b="1" dirty="0" err="1" smtClean="0"/>
              <a:t>التشاركي</a:t>
            </a:r>
            <a:r>
              <a:rPr lang="ar-SA" sz="2800" b="1" dirty="0" smtClean="0"/>
              <a:t> لسنة 2019 وضرورة نجاح جلسات المناطق.</a:t>
            </a:r>
            <a:endParaRPr lang="ar-TN" sz="2800" b="1" dirty="0" smtClean="0"/>
          </a:p>
          <a:p>
            <a:pPr algn="r" rtl="1"/>
            <a:endParaRPr lang="ar-TN" sz="2800" dirty="0" smtClean="0"/>
          </a:p>
          <a:p>
            <a:pPr algn="r" rtl="1"/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00166" y="571480"/>
            <a:ext cx="607223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استمارة تشخيص المناطق 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" name="Image 2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5" y="1285860"/>
            <a:ext cx="4850739" cy="521497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7580658_1609199902513034_91440917595239219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3786214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Image 2" descr="47682588_1609199642513060_492498835206884556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857232"/>
            <a:ext cx="4000496" cy="2666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 3" descr="48363006_1609199762513048_8576085813551431680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643314"/>
            <a:ext cx="7215238" cy="2833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500166" y="214290"/>
            <a:ext cx="607223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جلسة </a:t>
            </a:r>
            <a:r>
              <a:rPr lang="ar-TN" sz="3600" b="1" kern="10" dirty="0" err="1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قابس</a:t>
            </a:r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المدينة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47686659_1609202009179490_901641907635172147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071942"/>
            <a:ext cx="5929354" cy="2428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 3" descr="47578823_1609202885846069_910607416071867596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3607587" cy="2405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 5" descr="47680564_1609202625846095_474409482646139699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357298"/>
            <a:ext cx="3714744" cy="2405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571604" y="571480"/>
            <a:ext cx="607223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جلسة دائرة شاطئ السلام-البلد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8374754_1609206055845752_239006647607466393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385765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 2" descr="48087305_1609205625845795_643574003612516352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786190"/>
            <a:ext cx="4500594" cy="2619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 3" descr="48239723_1609206629179028_129656625202987008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928670"/>
            <a:ext cx="3929058" cy="2619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571604" y="214290"/>
            <a:ext cx="607223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جلسة دائرة سيدي </a:t>
            </a:r>
            <a:r>
              <a:rPr lang="ar-TN" sz="3600" b="1" kern="10" dirty="0" err="1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بلبابة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8252715_1609210972511927_820035306365596467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3714776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 2" descr="48189145_1609211245845233_297939296612201267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857628"/>
            <a:ext cx="4214842" cy="2666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 3" descr="47681274_1609211452511879_137138211271999488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928670"/>
            <a:ext cx="3786214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14480" y="285728"/>
            <a:ext cx="607223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2"/>
              </a:avLst>
            </a:prstTxWarp>
          </a:bodyPr>
          <a:lstStyle/>
          <a:p>
            <a:pPr algn="ctr" rtl="1"/>
            <a:r>
              <a:rPr lang="ar-TN" sz="3600" b="1" kern="10" dirty="0" smtClean="0">
                <a:ln w="19050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جلسة دائرة حي المنارة</a:t>
            </a:r>
            <a:endParaRPr lang="fr-FR" sz="3600" b="1" kern="10" spc="0" dirty="0">
              <a:ln w="19050">
                <a:solidFill>
                  <a:srgbClr val="243F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sos info</dc:creator>
  <cp:lastModifiedBy>sos info</cp:lastModifiedBy>
  <cp:revision>1</cp:revision>
  <dcterms:created xsi:type="dcterms:W3CDTF">2019-01-11T16:26:06Z</dcterms:created>
  <dcterms:modified xsi:type="dcterms:W3CDTF">2019-01-11T16:27:22Z</dcterms:modified>
</cp:coreProperties>
</file>